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27" r:id="rId1"/>
  </p:sldMasterIdLst>
  <p:sldIdLst>
    <p:sldId id="256" r:id="rId2"/>
    <p:sldId id="260" r:id="rId3"/>
    <p:sldId id="257" r:id="rId4"/>
    <p:sldId id="261" r:id="rId5"/>
    <p:sldId id="262" r:id="rId6"/>
    <p:sldId id="263" r:id="rId7"/>
    <p:sldId id="264" r:id="rId8"/>
    <p:sldId id="265" r:id="rId9"/>
    <p:sldId id="283" r:id="rId10"/>
    <p:sldId id="285" r:id="rId11"/>
    <p:sldId id="288" r:id="rId12"/>
    <p:sldId id="284" r:id="rId13"/>
    <p:sldId id="289" r:id="rId14"/>
    <p:sldId id="267" r:id="rId15"/>
    <p:sldId id="268" r:id="rId16"/>
    <p:sldId id="269" r:id="rId17"/>
    <p:sldId id="290" r:id="rId18"/>
    <p:sldId id="291" r:id="rId19"/>
    <p:sldId id="270" r:id="rId20"/>
    <p:sldId id="272" r:id="rId21"/>
    <p:sldId id="280" r:id="rId22"/>
    <p:sldId id="278" r:id="rId23"/>
    <p:sldId id="273" r:id="rId24"/>
    <p:sldId id="277" r:id="rId25"/>
    <p:sldId id="279" r:id="rId26"/>
    <p:sldId id="281" r:id="rId27"/>
    <p:sldId id="282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35" autoAdjust="0"/>
    <p:restoredTop sz="94660"/>
  </p:normalViewPr>
  <p:slideViewPr>
    <p:cSldViewPr snapToGrid="0">
      <p:cViewPr varScale="1">
        <p:scale>
          <a:sx n="87" d="100"/>
          <a:sy n="87" d="100"/>
        </p:scale>
        <p:origin x="523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2A90A23-3DF9-43A5-BD63-9F66A11F1F60}" type="doc">
      <dgm:prSet loTypeId="urn:microsoft.com/office/officeart/2005/8/layout/defaul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0211065D-5FF1-48B9-A05D-1C77FB9FC029}">
      <dgm:prSet/>
      <dgm:spPr/>
      <dgm:t>
        <a:bodyPr/>
        <a:lstStyle/>
        <a:p>
          <a:r>
            <a:rPr lang="en-US">
              <a:latin typeface="Times New Roman" panose="02020603050405020304" pitchFamily="18" charset="0"/>
              <a:cs typeface="Times New Roman" panose="02020603050405020304" pitchFamily="18" charset="0"/>
            </a:rPr>
            <a:t>Introduction</a:t>
          </a:r>
        </a:p>
      </dgm:t>
    </dgm:pt>
    <dgm:pt modelId="{13FC3BC7-38D0-48BE-B9D1-EA6EA673CB51}" type="parTrans" cxnId="{14288B46-7C6A-40FC-BD00-98071EC098FF}">
      <dgm:prSet/>
      <dgm:spPr/>
      <dgm:t>
        <a:bodyPr/>
        <a:lstStyle/>
        <a:p>
          <a:endParaRPr lang="en-US"/>
        </a:p>
      </dgm:t>
    </dgm:pt>
    <dgm:pt modelId="{27CD8256-B43B-43AF-8A93-C27B9034798D}" type="sibTrans" cxnId="{14288B46-7C6A-40FC-BD00-98071EC098FF}">
      <dgm:prSet/>
      <dgm:spPr/>
      <dgm:t>
        <a:bodyPr/>
        <a:lstStyle/>
        <a:p>
          <a:endParaRPr lang="en-US"/>
        </a:p>
      </dgm:t>
    </dgm:pt>
    <dgm:pt modelId="{5E17A3FD-2DF5-4534-9E18-DDA136B2B1BD}">
      <dgm:prSet/>
      <dgm:spPr/>
      <dgm:t>
        <a:bodyPr/>
        <a:lstStyle/>
        <a:p>
          <a:r>
            <a:rPr lang="en-US">
              <a:latin typeface="Times New Roman" panose="02020603050405020304" pitchFamily="18" charset="0"/>
              <a:cs typeface="Times New Roman" panose="02020603050405020304" pitchFamily="18" charset="0"/>
            </a:rPr>
            <a:t>ObjectivesSystem </a:t>
          </a:r>
        </a:p>
      </dgm:t>
    </dgm:pt>
    <dgm:pt modelId="{F0042D14-A03A-4045-A41A-3C2648D54B59}" type="parTrans" cxnId="{38353EB7-DB9F-490A-8D33-D80031ACDBF4}">
      <dgm:prSet/>
      <dgm:spPr/>
      <dgm:t>
        <a:bodyPr/>
        <a:lstStyle/>
        <a:p>
          <a:endParaRPr lang="en-US"/>
        </a:p>
      </dgm:t>
    </dgm:pt>
    <dgm:pt modelId="{12E1E755-6DA3-4B36-BAF4-315601020249}" type="sibTrans" cxnId="{38353EB7-DB9F-490A-8D33-D80031ACDBF4}">
      <dgm:prSet/>
      <dgm:spPr/>
      <dgm:t>
        <a:bodyPr/>
        <a:lstStyle/>
        <a:p>
          <a:endParaRPr lang="en-US"/>
        </a:p>
      </dgm:t>
    </dgm:pt>
    <dgm:pt modelId="{1852353D-7C66-4A19-8677-96F43748BB4D}">
      <dgm:prSet/>
      <dgm:spPr/>
      <dgm:t>
        <a:bodyPr/>
        <a:lstStyle/>
        <a:p>
          <a:r>
            <a:rPr lang="en-US">
              <a:latin typeface="Times New Roman" panose="02020603050405020304" pitchFamily="18" charset="0"/>
              <a:cs typeface="Times New Roman" panose="02020603050405020304" pitchFamily="18" charset="0"/>
            </a:rPr>
            <a:t>Overview</a:t>
          </a:r>
        </a:p>
      </dgm:t>
    </dgm:pt>
    <dgm:pt modelId="{566F4BC8-1A8C-46FD-86B5-09416B1D3084}" type="parTrans" cxnId="{242B8DA1-9893-4491-A64C-9CE5AFC25D35}">
      <dgm:prSet/>
      <dgm:spPr/>
      <dgm:t>
        <a:bodyPr/>
        <a:lstStyle/>
        <a:p>
          <a:endParaRPr lang="en-US"/>
        </a:p>
      </dgm:t>
    </dgm:pt>
    <dgm:pt modelId="{20849835-D17F-474F-B335-465A0BC1F475}" type="sibTrans" cxnId="{242B8DA1-9893-4491-A64C-9CE5AFC25D35}">
      <dgm:prSet/>
      <dgm:spPr/>
      <dgm:t>
        <a:bodyPr/>
        <a:lstStyle/>
        <a:p>
          <a:endParaRPr lang="en-US"/>
        </a:p>
      </dgm:t>
    </dgm:pt>
    <dgm:pt modelId="{54C64AA5-E759-44A6-AB18-6CF219981140}">
      <dgm:prSet/>
      <dgm:spPr/>
      <dgm:t>
        <a:bodyPr/>
        <a:lstStyle/>
        <a:p>
          <a:r>
            <a:rPr lang="en-US">
              <a:latin typeface="Times New Roman" panose="02020603050405020304" pitchFamily="18" charset="0"/>
              <a:cs typeface="Times New Roman" panose="02020603050405020304" pitchFamily="18" charset="0"/>
            </a:rPr>
            <a:t>User Types &amp; Assumptions</a:t>
          </a:r>
        </a:p>
      </dgm:t>
    </dgm:pt>
    <dgm:pt modelId="{D78A6119-0597-4E3A-831F-B408A9F3F2DF}" type="parTrans" cxnId="{11FB36FC-71D4-41A7-BCCE-B461E27654EE}">
      <dgm:prSet/>
      <dgm:spPr/>
      <dgm:t>
        <a:bodyPr/>
        <a:lstStyle/>
        <a:p>
          <a:endParaRPr lang="en-US"/>
        </a:p>
      </dgm:t>
    </dgm:pt>
    <dgm:pt modelId="{F5C6906C-B2E9-47FB-A2BF-B1B549F4462B}" type="sibTrans" cxnId="{11FB36FC-71D4-41A7-BCCE-B461E27654EE}">
      <dgm:prSet/>
      <dgm:spPr/>
      <dgm:t>
        <a:bodyPr/>
        <a:lstStyle/>
        <a:p>
          <a:endParaRPr lang="en-US"/>
        </a:p>
      </dgm:t>
    </dgm:pt>
    <dgm:pt modelId="{2FD868EC-DD34-4480-989F-EFE1A90B8C3D}">
      <dgm:prSet/>
      <dgm:spPr/>
      <dgm:t>
        <a:bodyPr/>
        <a:lstStyle/>
        <a:p>
          <a:r>
            <a:rPr lang="en-US">
              <a:latin typeface="Times New Roman" panose="02020603050405020304" pitchFamily="18" charset="0"/>
              <a:cs typeface="Times New Roman" panose="02020603050405020304" pitchFamily="18" charset="0"/>
            </a:rPr>
            <a:t>Hardware Requirements</a:t>
          </a:r>
        </a:p>
      </dgm:t>
    </dgm:pt>
    <dgm:pt modelId="{0A48C68C-402D-4A2F-8649-CE92FAB5A588}" type="parTrans" cxnId="{020641E5-2613-4940-9FA2-5BB6FD9B0DF2}">
      <dgm:prSet/>
      <dgm:spPr/>
      <dgm:t>
        <a:bodyPr/>
        <a:lstStyle/>
        <a:p>
          <a:endParaRPr lang="en-US"/>
        </a:p>
      </dgm:t>
    </dgm:pt>
    <dgm:pt modelId="{B65A0FFC-2EE4-40C7-8041-C64B1DF34A2A}" type="sibTrans" cxnId="{020641E5-2613-4940-9FA2-5BB6FD9B0DF2}">
      <dgm:prSet/>
      <dgm:spPr/>
      <dgm:t>
        <a:bodyPr/>
        <a:lstStyle/>
        <a:p>
          <a:endParaRPr lang="en-US"/>
        </a:p>
      </dgm:t>
    </dgm:pt>
    <dgm:pt modelId="{82357B30-C0DF-4827-8388-BA10BE10C112}">
      <dgm:prSet/>
      <dgm:spPr/>
      <dgm:t>
        <a:bodyPr/>
        <a:lstStyle/>
        <a:p>
          <a:r>
            <a:rPr lang="en-US">
              <a:latin typeface="Times New Roman" panose="02020603050405020304" pitchFamily="18" charset="0"/>
              <a:cs typeface="Times New Roman" panose="02020603050405020304" pitchFamily="18" charset="0"/>
            </a:rPr>
            <a:t>Software Requirements</a:t>
          </a:r>
        </a:p>
      </dgm:t>
    </dgm:pt>
    <dgm:pt modelId="{CFEEE663-7408-4360-A0FA-0267506BC045}" type="parTrans" cxnId="{ED8370E0-29CF-4E28-B4FF-AA519821B889}">
      <dgm:prSet/>
      <dgm:spPr/>
      <dgm:t>
        <a:bodyPr/>
        <a:lstStyle/>
        <a:p>
          <a:endParaRPr lang="en-US"/>
        </a:p>
      </dgm:t>
    </dgm:pt>
    <dgm:pt modelId="{2FB5F5A6-2984-4E24-9BEB-6EA06B589BC4}" type="sibTrans" cxnId="{ED8370E0-29CF-4E28-B4FF-AA519821B889}">
      <dgm:prSet/>
      <dgm:spPr/>
      <dgm:t>
        <a:bodyPr/>
        <a:lstStyle/>
        <a:p>
          <a:endParaRPr lang="en-US"/>
        </a:p>
      </dgm:t>
    </dgm:pt>
    <dgm:pt modelId="{CB48F964-E255-4691-B0C3-09543552894A}">
      <dgm:prSet/>
      <dgm:spPr/>
      <dgm:t>
        <a:bodyPr/>
        <a:lstStyle/>
        <a:p>
          <a:r>
            <a:rPr lang="en-US">
              <a:latin typeface="Times New Roman" panose="02020603050405020304" pitchFamily="18" charset="0"/>
              <a:cs typeface="Times New Roman" panose="02020603050405020304" pitchFamily="18" charset="0"/>
            </a:rPr>
            <a:t>Safety &amp; Security Requirements </a:t>
          </a:r>
        </a:p>
      </dgm:t>
    </dgm:pt>
    <dgm:pt modelId="{C34E0077-85C5-44E4-9CEC-2181A737CBC6}" type="parTrans" cxnId="{7ECFC7E8-B290-4432-BF57-62D149B905DD}">
      <dgm:prSet/>
      <dgm:spPr/>
      <dgm:t>
        <a:bodyPr/>
        <a:lstStyle/>
        <a:p>
          <a:endParaRPr lang="en-US"/>
        </a:p>
      </dgm:t>
    </dgm:pt>
    <dgm:pt modelId="{7087DFAC-BAC0-4DED-9725-B0D2F97089B3}" type="sibTrans" cxnId="{7ECFC7E8-B290-4432-BF57-62D149B905DD}">
      <dgm:prSet/>
      <dgm:spPr/>
      <dgm:t>
        <a:bodyPr/>
        <a:lstStyle/>
        <a:p>
          <a:endParaRPr lang="en-US"/>
        </a:p>
      </dgm:t>
    </dgm:pt>
    <dgm:pt modelId="{F2B95435-2EF1-492B-B458-25AF5C7F6249}">
      <dgm:prSet/>
      <dgm:spPr/>
      <dgm:t>
        <a:bodyPr/>
        <a:lstStyle/>
        <a:p>
          <a:r>
            <a:rPr lang="en-US">
              <a:latin typeface="Times New Roman" panose="02020603050405020304" pitchFamily="18" charset="0"/>
              <a:cs typeface="Times New Roman" panose="02020603050405020304" pitchFamily="18" charset="0"/>
            </a:rPr>
            <a:t>Model Future Plans</a:t>
          </a:r>
        </a:p>
      </dgm:t>
    </dgm:pt>
    <dgm:pt modelId="{03F70AE2-812B-4DB1-88AA-595D033EFC40}" type="parTrans" cxnId="{3FDA5A1F-A6D4-44CF-A1A4-EFA558732F15}">
      <dgm:prSet/>
      <dgm:spPr/>
      <dgm:t>
        <a:bodyPr/>
        <a:lstStyle/>
        <a:p>
          <a:endParaRPr lang="en-US"/>
        </a:p>
      </dgm:t>
    </dgm:pt>
    <dgm:pt modelId="{31CCAA29-9097-4495-BB5B-2F4527549964}" type="sibTrans" cxnId="{3FDA5A1F-A6D4-44CF-A1A4-EFA558732F15}">
      <dgm:prSet/>
      <dgm:spPr/>
      <dgm:t>
        <a:bodyPr/>
        <a:lstStyle/>
        <a:p>
          <a:endParaRPr lang="en-US"/>
        </a:p>
      </dgm:t>
    </dgm:pt>
    <dgm:pt modelId="{EE4F7065-04A3-447B-BC7A-3A1437D8595B}">
      <dgm:prSet/>
      <dgm:spPr/>
      <dgm:t>
        <a:bodyPr/>
        <a:lstStyle/>
        <a:p>
          <a:r>
            <a:rPr lang="en-US">
              <a:latin typeface="Times New Roman" panose="02020603050405020304" pitchFamily="18" charset="0"/>
              <a:cs typeface="Times New Roman" panose="02020603050405020304" pitchFamily="18" charset="0"/>
            </a:rPr>
            <a:t>Conclusion</a:t>
          </a:r>
        </a:p>
      </dgm:t>
    </dgm:pt>
    <dgm:pt modelId="{47CA5B63-147D-45C3-B430-DB1AFC3BFDD2}" type="parTrans" cxnId="{6AE181F2-CCDB-4294-B2CE-480906111142}">
      <dgm:prSet/>
      <dgm:spPr/>
      <dgm:t>
        <a:bodyPr/>
        <a:lstStyle/>
        <a:p>
          <a:endParaRPr lang="en-US"/>
        </a:p>
      </dgm:t>
    </dgm:pt>
    <dgm:pt modelId="{A297B334-8285-4A47-A7A7-10F789A6BA5A}" type="sibTrans" cxnId="{6AE181F2-CCDB-4294-B2CE-480906111142}">
      <dgm:prSet/>
      <dgm:spPr/>
      <dgm:t>
        <a:bodyPr/>
        <a:lstStyle/>
        <a:p>
          <a:endParaRPr lang="en-US"/>
        </a:p>
      </dgm:t>
    </dgm:pt>
    <dgm:pt modelId="{56FA2BC5-3C08-4F11-BE34-52A978A035D7}">
      <dgm:prSet/>
      <dgm:spPr/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Data Base Table Design Analysis </a:t>
          </a:r>
        </a:p>
      </dgm:t>
    </dgm:pt>
    <dgm:pt modelId="{93C0E0F6-833A-42AD-B8E5-E02B09F38510}" type="parTrans" cxnId="{DD8BAC69-0072-4A42-9BF7-EC53EF3BA026}">
      <dgm:prSet/>
      <dgm:spPr/>
      <dgm:t>
        <a:bodyPr/>
        <a:lstStyle/>
        <a:p>
          <a:endParaRPr lang="en-US"/>
        </a:p>
      </dgm:t>
    </dgm:pt>
    <dgm:pt modelId="{02529892-254C-4755-8576-6927181F585B}" type="sibTrans" cxnId="{DD8BAC69-0072-4A42-9BF7-EC53EF3BA026}">
      <dgm:prSet/>
      <dgm:spPr/>
      <dgm:t>
        <a:bodyPr/>
        <a:lstStyle/>
        <a:p>
          <a:endParaRPr lang="en-US"/>
        </a:p>
      </dgm:t>
    </dgm:pt>
    <dgm:pt modelId="{30283316-24E3-469C-AC1E-9A02B38062D6}" type="pres">
      <dgm:prSet presAssocID="{B2A90A23-3DF9-43A5-BD63-9F66A11F1F60}" presName="diagram" presStyleCnt="0">
        <dgm:presLayoutVars>
          <dgm:dir/>
          <dgm:resizeHandles val="exact"/>
        </dgm:presLayoutVars>
      </dgm:prSet>
      <dgm:spPr/>
    </dgm:pt>
    <dgm:pt modelId="{6CA9151A-0A03-43D8-9A2A-A0645C9088C7}" type="pres">
      <dgm:prSet presAssocID="{0211065D-5FF1-48B9-A05D-1C77FB9FC029}" presName="node" presStyleLbl="node1" presStyleIdx="0" presStyleCnt="10">
        <dgm:presLayoutVars>
          <dgm:bulletEnabled val="1"/>
        </dgm:presLayoutVars>
      </dgm:prSet>
      <dgm:spPr/>
    </dgm:pt>
    <dgm:pt modelId="{9565BE55-5E6A-4803-8ED9-088C9770CF7D}" type="pres">
      <dgm:prSet presAssocID="{27CD8256-B43B-43AF-8A93-C27B9034798D}" presName="sibTrans" presStyleCnt="0"/>
      <dgm:spPr/>
    </dgm:pt>
    <dgm:pt modelId="{FE27A429-09BE-4056-86E2-BD8C86F5ECCE}" type="pres">
      <dgm:prSet presAssocID="{5E17A3FD-2DF5-4534-9E18-DDA136B2B1BD}" presName="node" presStyleLbl="node1" presStyleIdx="1" presStyleCnt="10">
        <dgm:presLayoutVars>
          <dgm:bulletEnabled val="1"/>
        </dgm:presLayoutVars>
      </dgm:prSet>
      <dgm:spPr/>
    </dgm:pt>
    <dgm:pt modelId="{783C5635-2EBF-46AD-8F16-B353BC1C48DF}" type="pres">
      <dgm:prSet presAssocID="{12E1E755-6DA3-4B36-BAF4-315601020249}" presName="sibTrans" presStyleCnt="0"/>
      <dgm:spPr/>
    </dgm:pt>
    <dgm:pt modelId="{CF854A0A-E55A-4E3F-B474-5268AEA5CC58}" type="pres">
      <dgm:prSet presAssocID="{1852353D-7C66-4A19-8677-96F43748BB4D}" presName="node" presStyleLbl="node1" presStyleIdx="2" presStyleCnt="10">
        <dgm:presLayoutVars>
          <dgm:bulletEnabled val="1"/>
        </dgm:presLayoutVars>
      </dgm:prSet>
      <dgm:spPr/>
    </dgm:pt>
    <dgm:pt modelId="{B210C23D-04EE-40E8-BC46-6B8ADD686D38}" type="pres">
      <dgm:prSet presAssocID="{20849835-D17F-474F-B335-465A0BC1F475}" presName="sibTrans" presStyleCnt="0"/>
      <dgm:spPr/>
    </dgm:pt>
    <dgm:pt modelId="{B737B8BC-7E5D-485C-807B-3738F8E4BE1E}" type="pres">
      <dgm:prSet presAssocID="{54C64AA5-E759-44A6-AB18-6CF219981140}" presName="node" presStyleLbl="node1" presStyleIdx="3" presStyleCnt="10">
        <dgm:presLayoutVars>
          <dgm:bulletEnabled val="1"/>
        </dgm:presLayoutVars>
      </dgm:prSet>
      <dgm:spPr/>
    </dgm:pt>
    <dgm:pt modelId="{D24CBB2C-38E3-4C53-B2B8-225EB5163201}" type="pres">
      <dgm:prSet presAssocID="{F5C6906C-B2E9-47FB-A2BF-B1B549F4462B}" presName="sibTrans" presStyleCnt="0"/>
      <dgm:spPr/>
    </dgm:pt>
    <dgm:pt modelId="{8DAFD7FB-A2CE-4D3A-920B-576955356B1F}" type="pres">
      <dgm:prSet presAssocID="{2FD868EC-DD34-4480-989F-EFE1A90B8C3D}" presName="node" presStyleLbl="node1" presStyleIdx="4" presStyleCnt="10">
        <dgm:presLayoutVars>
          <dgm:bulletEnabled val="1"/>
        </dgm:presLayoutVars>
      </dgm:prSet>
      <dgm:spPr/>
    </dgm:pt>
    <dgm:pt modelId="{40DA07BE-6875-4ED9-BFDE-94184011A1FE}" type="pres">
      <dgm:prSet presAssocID="{B65A0FFC-2EE4-40C7-8041-C64B1DF34A2A}" presName="sibTrans" presStyleCnt="0"/>
      <dgm:spPr/>
    </dgm:pt>
    <dgm:pt modelId="{28011B42-744A-49B0-A6CF-414F72ACBC37}" type="pres">
      <dgm:prSet presAssocID="{82357B30-C0DF-4827-8388-BA10BE10C112}" presName="node" presStyleLbl="node1" presStyleIdx="5" presStyleCnt="10">
        <dgm:presLayoutVars>
          <dgm:bulletEnabled val="1"/>
        </dgm:presLayoutVars>
      </dgm:prSet>
      <dgm:spPr/>
    </dgm:pt>
    <dgm:pt modelId="{41F9A19E-57D3-470C-8783-0AEB8EBD4F5A}" type="pres">
      <dgm:prSet presAssocID="{2FB5F5A6-2984-4E24-9BEB-6EA06B589BC4}" presName="sibTrans" presStyleCnt="0"/>
      <dgm:spPr/>
    </dgm:pt>
    <dgm:pt modelId="{ECC1E7DE-8BE8-4E76-BF06-9ED5B60FB0E4}" type="pres">
      <dgm:prSet presAssocID="{CB48F964-E255-4691-B0C3-09543552894A}" presName="node" presStyleLbl="node1" presStyleIdx="6" presStyleCnt="10">
        <dgm:presLayoutVars>
          <dgm:bulletEnabled val="1"/>
        </dgm:presLayoutVars>
      </dgm:prSet>
      <dgm:spPr/>
    </dgm:pt>
    <dgm:pt modelId="{8918DEE9-158A-425B-AB24-9BB8B7BD4C57}" type="pres">
      <dgm:prSet presAssocID="{7087DFAC-BAC0-4DED-9725-B0D2F97089B3}" presName="sibTrans" presStyleCnt="0"/>
      <dgm:spPr/>
    </dgm:pt>
    <dgm:pt modelId="{872D826F-EB32-4CF4-850B-82A0DED29BB4}" type="pres">
      <dgm:prSet presAssocID="{56FA2BC5-3C08-4F11-BE34-52A978A035D7}" presName="node" presStyleLbl="node1" presStyleIdx="7" presStyleCnt="10">
        <dgm:presLayoutVars>
          <dgm:bulletEnabled val="1"/>
        </dgm:presLayoutVars>
      </dgm:prSet>
      <dgm:spPr/>
    </dgm:pt>
    <dgm:pt modelId="{12AF5B62-D749-4B86-A855-6273935ADB81}" type="pres">
      <dgm:prSet presAssocID="{02529892-254C-4755-8576-6927181F585B}" presName="sibTrans" presStyleCnt="0"/>
      <dgm:spPr/>
    </dgm:pt>
    <dgm:pt modelId="{0EDE798F-34FF-4DFF-86C8-08B6257581FC}" type="pres">
      <dgm:prSet presAssocID="{F2B95435-2EF1-492B-B458-25AF5C7F6249}" presName="node" presStyleLbl="node1" presStyleIdx="8" presStyleCnt="10">
        <dgm:presLayoutVars>
          <dgm:bulletEnabled val="1"/>
        </dgm:presLayoutVars>
      </dgm:prSet>
      <dgm:spPr/>
    </dgm:pt>
    <dgm:pt modelId="{69E5FD24-6B38-4900-B7E7-D1E72E41189B}" type="pres">
      <dgm:prSet presAssocID="{31CCAA29-9097-4495-BB5B-2F4527549964}" presName="sibTrans" presStyleCnt="0"/>
      <dgm:spPr/>
    </dgm:pt>
    <dgm:pt modelId="{09DD3F4E-CE79-43FB-9F17-2097DE6E8682}" type="pres">
      <dgm:prSet presAssocID="{EE4F7065-04A3-447B-BC7A-3A1437D8595B}" presName="node" presStyleLbl="node1" presStyleIdx="9" presStyleCnt="10">
        <dgm:presLayoutVars>
          <dgm:bulletEnabled val="1"/>
        </dgm:presLayoutVars>
      </dgm:prSet>
      <dgm:spPr/>
    </dgm:pt>
  </dgm:ptLst>
  <dgm:cxnLst>
    <dgm:cxn modelId="{41B6C800-0ACA-44E6-8186-D5C972D13B19}" type="presOf" srcId="{B2A90A23-3DF9-43A5-BD63-9F66A11F1F60}" destId="{30283316-24E3-469C-AC1E-9A02B38062D6}" srcOrd="0" destOrd="0" presId="urn:microsoft.com/office/officeart/2005/8/layout/default"/>
    <dgm:cxn modelId="{65684C12-D52E-464D-B4C5-2C43329D2515}" type="presOf" srcId="{5E17A3FD-2DF5-4534-9E18-DDA136B2B1BD}" destId="{FE27A429-09BE-4056-86E2-BD8C86F5ECCE}" srcOrd="0" destOrd="0" presId="urn:microsoft.com/office/officeart/2005/8/layout/default"/>
    <dgm:cxn modelId="{3FDA5A1F-A6D4-44CF-A1A4-EFA558732F15}" srcId="{B2A90A23-3DF9-43A5-BD63-9F66A11F1F60}" destId="{F2B95435-2EF1-492B-B458-25AF5C7F6249}" srcOrd="8" destOrd="0" parTransId="{03F70AE2-812B-4DB1-88AA-595D033EFC40}" sibTransId="{31CCAA29-9097-4495-BB5B-2F4527549964}"/>
    <dgm:cxn modelId="{13FD2731-9D07-4F19-8F71-8C4142F6354E}" type="presOf" srcId="{56FA2BC5-3C08-4F11-BE34-52A978A035D7}" destId="{872D826F-EB32-4CF4-850B-82A0DED29BB4}" srcOrd="0" destOrd="0" presId="urn:microsoft.com/office/officeart/2005/8/layout/default"/>
    <dgm:cxn modelId="{4B370A5B-0CB0-4768-AA2F-38122FC41818}" type="presOf" srcId="{1852353D-7C66-4A19-8677-96F43748BB4D}" destId="{CF854A0A-E55A-4E3F-B474-5268AEA5CC58}" srcOrd="0" destOrd="0" presId="urn:microsoft.com/office/officeart/2005/8/layout/default"/>
    <dgm:cxn modelId="{14288B46-7C6A-40FC-BD00-98071EC098FF}" srcId="{B2A90A23-3DF9-43A5-BD63-9F66A11F1F60}" destId="{0211065D-5FF1-48B9-A05D-1C77FB9FC029}" srcOrd="0" destOrd="0" parTransId="{13FC3BC7-38D0-48BE-B9D1-EA6EA673CB51}" sibTransId="{27CD8256-B43B-43AF-8A93-C27B9034798D}"/>
    <dgm:cxn modelId="{DD8BAC69-0072-4A42-9BF7-EC53EF3BA026}" srcId="{B2A90A23-3DF9-43A5-BD63-9F66A11F1F60}" destId="{56FA2BC5-3C08-4F11-BE34-52A978A035D7}" srcOrd="7" destOrd="0" parTransId="{93C0E0F6-833A-42AD-B8E5-E02B09F38510}" sibTransId="{02529892-254C-4755-8576-6927181F585B}"/>
    <dgm:cxn modelId="{07B95F52-544B-464E-A5E4-A7787E88EBCA}" type="presOf" srcId="{F2B95435-2EF1-492B-B458-25AF5C7F6249}" destId="{0EDE798F-34FF-4DFF-86C8-08B6257581FC}" srcOrd="0" destOrd="0" presId="urn:microsoft.com/office/officeart/2005/8/layout/default"/>
    <dgm:cxn modelId="{D3BD1F73-E396-4C9B-836B-B8C5B6DA7560}" type="presOf" srcId="{0211065D-5FF1-48B9-A05D-1C77FB9FC029}" destId="{6CA9151A-0A03-43D8-9A2A-A0645C9088C7}" srcOrd="0" destOrd="0" presId="urn:microsoft.com/office/officeart/2005/8/layout/default"/>
    <dgm:cxn modelId="{36A2AFA0-8AF3-4BE3-99FD-F2B258369113}" type="presOf" srcId="{2FD868EC-DD34-4480-989F-EFE1A90B8C3D}" destId="{8DAFD7FB-A2CE-4D3A-920B-576955356B1F}" srcOrd="0" destOrd="0" presId="urn:microsoft.com/office/officeart/2005/8/layout/default"/>
    <dgm:cxn modelId="{242B8DA1-9893-4491-A64C-9CE5AFC25D35}" srcId="{B2A90A23-3DF9-43A5-BD63-9F66A11F1F60}" destId="{1852353D-7C66-4A19-8677-96F43748BB4D}" srcOrd="2" destOrd="0" parTransId="{566F4BC8-1A8C-46FD-86B5-09416B1D3084}" sibTransId="{20849835-D17F-474F-B335-465A0BC1F475}"/>
    <dgm:cxn modelId="{38353EB7-DB9F-490A-8D33-D80031ACDBF4}" srcId="{B2A90A23-3DF9-43A5-BD63-9F66A11F1F60}" destId="{5E17A3FD-2DF5-4534-9E18-DDA136B2B1BD}" srcOrd="1" destOrd="0" parTransId="{F0042D14-A03A-4045-A41A-3C2648D54B59}" sibTransId="{12E1E755-6DA3-4B36-BAF4-315601020249}"/>
    <dgm:cxn modelId="{78626DDA-D060-4061-A9B9-ABF58767EDA3}" type="presOf" srcId="{EE4F7065-04A3-447B-BC7A-3A1437D8595B}" destId="{09DD3F4E-CE79-43FB-9F17-2097DE6E8682}" srcOrd="0" destOrd="0" presId="urn:microsoft.com/office/officeart/2005/8/layout/default"/>
    <dgm:cxn modelId="{ED8370E0-29CF-4E28-B4FF-AA519821B889}" srcId="{B2A90A23-3DF9-43A5-BD63-9F66A11F1F60}" destId="{82357B30-C0DF-4827-8388-BA10BE10C112}" srcOrd="5" destOrd="0" parTransId="{CFEEE663-7408-4360-A0FA-0267506BC045}" sibTransId="{2FB5F5A6-2984-4E24-9BEB-6EA06B589BC4}"/>
    <dgm:cxn modelId="{88DC1CE4-5DC7-440B-8666-7F6ED7B01F40}" type="presOf" srcId="{82357B30-C0DF-4827-8388-BA10BE10C112}" destId="{28011B42-744A-49B0-A6CF-414F72ACBC37}" srcOrd="0" destOrd="0" presId="urn:microsoft.com/office/officeart/2005/8/layout/default"/>
    <dgm:cxn modelId="{020641E5-2613-4940-9FA2-5BB6FD9B0DF2}" srcId="{B2A90A23-3DF9-43A5-BD63-9F66A11F1F60}" destId="{2FD868EC-DD34-4480-989F-EFE1A90B8C3D}" srcOrd="4" destOrd="0" parTransId="{0A48C68C-402D-4A2F-8649-CE92FAB5A588}" sibTransId="{B65A0FFC-2EE4-40C7-8041-C64B1DF34A2A}"/>
    <dgm:cxn modelId="{7ECFC7E8-B290-4432-BF57-62D149B905DD}" srcId="{B2A90A23-3DF9-43A5-BD63-9F66A11F1F60}" destId="{CB48F964-E255-4691-B0C3-09543552894A}" srcOrd="6" destOrd="0" parTransId="{C34E0077-85C5-44E4-9CEC-2181A737CBC6}" sibTransId="{7087DFAC-BAC0-4DED-9725-B0D2F97089B3}"/>
    <dgm:cxn modelId="{6AE181F2-CCDB-4294-B2CE-480906111142}" srcId="{B2A90A23-3DF9-43A5-BD63-9F66A11F1F60}" destId="{EE4F7065-04A3-447B-BC7A-3A1437D8595B}" srcOrd="9" destOrd="0" parTransId="{47CA5B63-147D-45C3-B430-DB1AFC3BFDD2}" sibTransId="{A297B334-8285-4A47-A7A7-10F789A6BA5A}"/>
    <dgm:cxn modelId="{8EC8F8F7-4A9D-4D9F-9F72-C1888F4B1D32}" type="presOf" srcId="{CB48F964-E255-4691-B0C3-09543552894A}" destId="{ECC1E7DE-8BE8-4E76-BF06-9ED5B60FB0E4}" srcOrd="0" destOrd="0" presId="urn:microsoft.com/office/officeart/2005/8/layout/default"/>
    <dgm:cxn modelId="{11FB36FC-71D4-41A7-BCCE-B461E27654EE}" srcId="{B2A90A23-3DF9-43A5-BD63-9F66A11F1F60}" destId="{54C64AA5-E759-44A6-AB18-6CF219981140}" srcOrd="3" destOrd="0" parTransId="{D78A6119-0597-4E3A-831F-B408A9F3F2DF}" sibTransId="{F5C6906C-B2E9-47FB-A2BF-B1B549F4462B}"/>
    <dgm:cxn modelId="{C8FE19FD-2F3D-4DD0-A8CE-5ED4932097D3}" type="presOf" srcId="{54C64AA5-E759-44A6-AB18-6CF219981140}" destId="{B737B8BC-7E5D-485C-807B-3738F8E4BE1E}" srcOrd="0" destOrd="0" presId="urn:microsoft.com/office/officeart/2005/8/layout/default"/>
    <dgm:cxn modelId="{41CA9FA5-6CDF-4125-8CB5-7DEA4F39E6D2}" type="presParOf" srcId="{30283316-24E3-469C-AC1E-9A02B38062D6}" destId="{6CA9151A-0A03-43D8-9A2A-A0645C9088C7}" srcOrd="0" destOrd="0" presId="urn:microsoft.com/office/officeart/2005/8/layout/default"/>
    <dgm:cxn modelId="{92C9199A-CF77-4B7F-BDF3-3539CFB1EC69}" type="presParOf" srcId="{30283316-24E3-469C-AC1E-9A02B38062D6}" destId="{9565BE55-5E6A-4803-8ED9-088C9770CF7D}" srcOrd="1" destOrd="0" presId="urn:microsoft.com/office/officeart/2005/8/layout/default"/>
    <dgm:cxn modelId="{860742AE-20A8-4B53-B40D-4BAD3F039093}" type="presParOf" srcId="{30283316-24E3-469C-AC1E-9A02B38062D6}" destId="{FE27A429-09BE-4056-86E2-BD8C86F5ECCE}" srcOrd="2" destOrd="0" presId="urn:microsoft.com/office/officeart/2005/8/layout/default"/>
    <dgm:cxn modelId="{7311026D-CA15-4336-826F-61520A6159F2}" type="presParOf" srcId="{30283316-24E3-469C-AC1E-9A02B38062D6}" destId="{783C5635-2EBF-46AD-8F16-B353BC1C48DF}" srcOrd="3" destOrd="0" presId="urn:microsoft.com/office/officeart/2005/8/layout/default"/>
    <dgm:cxn modelId="{E7F94BF9-A2D8-4615-896D-B9F49E212666}" type="presParOf" srcId="{30283316-24E3-469C-AC1E-9A02B38062D6}" destId="{CF854A0A-E55A-4E3F-B474-5268AEA5CC58}" srcOrd="4" destOrd="0" presId="urn:microsoft.com/office/officeart/2005/8/layout/default"/>
    <dgm:cxn modelId="{C01A5BD4-883E-424B-93B6-213A5EE8125C}" type="presParOf" srcId="{30283316-24E3-469C-AC1E-9A02B38062D6}" destId="{B210C23D-04EE-40E8-BC46-6B8ADD686D38}" srcOrd="5" destOrd="0" presId="urn:microsoft.com/office/officeart/2005/8/layout/default"/>
    <dgm:cxn modelId="{BA96085A-1BA2-446B-A736-1F2A84B20038}" type="presParOf" srcId="{30283316-24E3-469C-AC1E-9A02B38062D6}" destId="{B737B8BC-7E5D-485C-807B-3738F8E4BE1E}" srcOrd="6" destOrd="0" presId="urn:microsoft.com/office/officeart/2005/8/layout/default"/>
    <dgm:cxn modelId="{2010BF31-B6A0-4327-9945-723523D00CDB}" type="presParOf" srcId="{30283316-24E3-469C-AC1E-9A02B38062D6}" destId="{D24CBB2C-38E3-4C53-B2B8-225EB5163201}" srcOrd="7" destOrd="0" presId="urn:microsoft.com/office/officeart/2005/8/layout/default"/>
    <dgm:cxn modelId="{0934C97A-28D0-4A12-93EC-0ECB000D36C2}" type="presParOf" srcId="{30283316-24E3-469C-AC1E-9A02B38062D6}" destId="{8DAFD7FB-A2CE-4D3A-920B-576955356B1F}" srcOrd="8" destOrd="0" presId="urn:microsoft.com/office/officeart/2005/8/layout/default"/>
    <dgm:cxn modelId="{4094A09A-FA7A-47C4-BFC0-F4FE075EEACE}" type="presParOf" srcId="{30283316-24E3-469C-AC1E-9A02B38062D6}" destId="{40DA07BE-6875-4ED9-BFDE-94184011A1FE}" srcOrd="9" destOrd="0" presId="urn:microsoft.com/office/officeart/2005/8/layout/default"/>
    <dgm:cxn modelId="{085716EC-4AFC-4066-8923-B19795F4464E}" type="presParOf" srcId="{30283316-24E3-469C-AC1E-9A02B38062D6}" destId="{28011B42-744A-49B0-A6CF-414F72ACBC37}" srcOrd="10" destOrd="0" presId="urn:microsoft.com/office/officeart/2005/8/layout/default"/>
    <dgm:cxn modelId="{F17E7F13-739A-47AB-8ABF-D1D770C70E9F}" type="presParOf" srcId="{30283316-24E3-469C-AC1E-9A02B38062D6}" destId="{41F9A19E-57D3-470C-8783-0AEB8EBD4F5A}" srcOrd="11" destOrd="0" presId="urn:microsoft.com/office/officeart/2005/8/layout/default"/>
    <dgm:cxn modelId="{CD645B37-5858-47F5-A37D-27B70B096777}" type="presParOf" srcId="{30283316-24E3-469C-AC1E-9A02B38062D6}" destId="{ECC1E7DE-8BE8-4E76-BF06-9ED5B60FB0E4}" srcOrd="12" destOrd="0" presId="urn:microsoft.com/office/officeart/2005/8/layout/default"/>
    <dgm:cxn modelId="{6F9B765C-8F18-43CF-8331-6762BC25D753}" type="presParOf" srcId="{30283316-24E3-469C-AC1E-9A02B38062D6}" destId="{8918DEE9-158A-425B-AB24-9BB8B7BD4C57}" srcOrd="13" destOrd="0" presId="urn:microsoft.com/office/officeart/2005/8/layout/default"/>
    <dgm:cxn modelId="{C0712B22-6F2D-44FE-BF63-ED45BACF6F63}" type="presParOf" srcId="{30283316-24E3-469C-AC1E-9A02B38062D6}" destId="{872D826F-EB32-4CF4-850B-82A0DED29BB4}" srcOrd="14" destOrd="0" presId="urn:microsoft.com/office/officeart/2005/8/layout/default"/>
    <dgm:cxn modelId="{BEF746D9-CA61-48E7-8504-9395BFB5F28B}" type="presParOf" srcId="{30283316-24E3-469C-AC1E-9A02B38062D6}" destId="{12AF5B62-D749-4B86-A855-6273935ADB81}" srcOrd="15" destOrd="0" presId="urn:microsoft.com/office/officeart/2005/8/layout/default"/>
    <dgm:cxn modelId="{03739567-7458-46F6-B37C-590381DD9844}" type="presParOf" srcId="{30283316-24E3-469C-AC1E-9A02B38062D6}" destId="{0EDE798F-34FF-4DFF-86C8-08B6257581FC}" srcOrd="16" destOrd="0" presId="urn:microsoft.com/office/officeart/2005/8/layout/default"/>
    <dgm:cxn modelId="{5A4669A8-148A-4A77-B4C5-AD30DFB05E29}" type="presParOf" srcId="{30283316-24E3-469C-AC1E-9A02B38062D6}" destId="{69E5FD24-6B38-4900-B7E7-D1E72E41189B}" srcOrd="17" destOrd="0" presId="urn:microsoft.com/office/officeart/2005/8/layout/default"/>
    <dgm:cxn modelId="{E70CE353-7A55-4701-BB48-E1B4EEB321F3}" type="presParOf" srcId="{30283316-24E3-469C-AC1E-9A02B38062D6}" destId="{09DD3F4E-CE79-43FB-9F17-2097DE6E8682}" srcOrd="1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2757486-B78A-4225-8281-45E49E678B62}" type="doc">
      <dgm:prSet loTypeId="urn:microsoft.com/office/officeart/2005/8/layout/process4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CEA37C6-E6EE-4019-BC4F-14DA6DD96990}">
      <dgm:prSet custT="1"/>
      <dgm:spPr/>
      <dgm:t>
        <a:bodyPr/>
        <a:lstStyle/>
        <a:p>
          <a:r>
            <a:rPr lang="en-US" sz="2800" dirty="0">
              <a:latin typeface="Times New Roman" panose="02020603050405020304" pitchFamily="18" charset="0"/>
              <a:cs typeface="Times New Roman" panose="02020603050405020304" pitchFamily="18" charset="0"/>
            </a:rPr>
            <a:t>It provides "better and efficient" service.</a:t>
          </a:r>
        </a:p>
      </dgm:t>
    </dgm:pt>
    <dgm:pt modelId="{CDEF8FDF-387E-43B3-B4C1-B9C5777A01AF}" type="parTrans" cxnId="{0F18FA75-7462-405A-914D-11A489B14F1F}">
      <dgm:prSet/>
      <dgm:spPr/>
      <dgm:t>
        <a:bodyPr/>
        <a:lstStyle/>
        <a:p>
          <a:endParaRPr lang="en-US"/>
        </a:p>
      </dgm:t>
    </dgm:pt>
    <dgm:pt modelId="{B398B39F-2F43-42E8-B9C9-5AF291A1D35D}" type="sibTrans" cxnId="{0F18FA75-7462-405A-914D-11A489B14F1F}">
      <dgm:prSet/>
      <dgm:spPr/>
      <dgm:t>
        <a:bodyPr/>
        <a:lstStyle/>
        <a:p>
          <a:endParaRPr lang="en-US"/>
        </a:p>
      </dgm:t>
    </dgm:pt>
    <dgm:pt modelId="{10AB897A-3442-4B1F-9DDD-28D078C60C64}">
      <dgm:prSet custT="1"/>
      <dgm:spPr/>
      <dgm:t>
        <a:bodyPr/>
        <a:lstStyle/>
        <a:p>
          <a:r>
            <a:rPr lang="en-US" sz="2800" dirty="0">
              <a:latin typeface="Times New Roman" panose="02020603050405020304" pitchFamily="18" charset="0"/>
              <a:cs typeface="Times New Roman" panose="02020603050405020304" pitchFamily="18" charset="0"/>
            </a:rPr>
            <a:t>Faster way to get information about the students.</a:t>
          </a:r>
        </a:p>
      </dgm:t>
    </dgm:pt>
    <dgm:pt modelId="{E284676A-CF2D-4041-8294-52625E5C8748}" type="parTrans" cxnId="{835C7A5D-7014-4CFF-BA1C-2CCB0839E5F2}">
      <dgm:prSet/>
      <dgm:spPr/>
      <dgm:t>
        <a:bodyPr/>
        <a:lstStyle/>
        <a:p>
          <a:endParaRPr lang="en-US"/>
        </a:p>
      </dgm:t>
    </dgm:pt>
    <dgm:pt modelId="{23AB252C-B906-4A27-81EE-0ED730E97D93}" type="sibTrans" cxnId="{835C7A5D-7014-4CFF-BA1C-2CCB0839E5F2}">
      <dgm:prSet/>
      <dgm:spPr/>
      <dgm:t>
        <a:bodyPr/>
        <a:lstStyle/>
        <a:p>
          <a:endParaRPr lang="en-US"/>
        </a:p>
      </dgm:t>
    </dgm:pt>
    <dgm:pt modelId="{9EECB2E7-29AD-43A0-86FE-9938396CCCF1}">
      <dgm:prSet custT="1"/>
      <dgm:spPr/>
      <dgm:t>
        <a:bodyPr/>
        <a:lstStyle/>
        <a:p>
          <a:r>
            <a:rPr lang="en-US" sz="2800" dirty="0">
              <a:latin typeface="Times New Roman" panose="02020603050405020304" pitchFamily="18" charset="0"/>
              <a:cs typeface="Times New Roman" panose="02020603050405020304" pitchFamily="18" charset="0"/>
            </a:rPr>
            <a:t>Provide facility for proper monitoring, reduce paper  work and provide data security. All details will be available on a click for  admin.</a:t>
          </a:r>
        </a:p>
      </dgm:t>
    </dgm:pt>
    <dgm:pt modelId="{E5559C5C-397A-4C88-80DD-A15C5EA081BA}" type="parTrans" cxnId="{E7C738E2-E913-4205-BE38-12E34F583B61}">
      <dgm:prSet/>
      <dgm:spPr/>
      <dgm:t>
        <a:bodyPr/>
        <a:lstStyle/>
        <a:p>
          <a:endParaRPr lang="en-US"/>
        </a:p>
      </dgm:t>
    </dgm:pt>
    <dgm:pt modelId="{AD83DC26-0FE8-48FE-A945-F6382AF7DE30}" type="sibTrans" cxnId="{E7C738E2-E913-4205-BE38-12E34F583B61}">
      <dgm:prSet/>
      <dgm:spPr/>
      <dgm:t>
        <a:bodyPr/>
        <a:lstStyle/>
        <a:p>
          <a:endParaRPr lang="en-US"/>
        </a:p>
      </dgm:t>
    </dgm:pt>
    <dgm:pt modelId="{41DCD6A5-B636-4FCA-B132-3C3964BDDABA}">
      <dgm:prSet custT="1"/>
      <dgm:spPr/>
      <dgm:t>
        <a:bodyPr/>
        <a:lstStyle/>
        <a:p>
          <a:r>
            <a:rPr lang="en-US" sz="2800">
              <a:latin typeface="Times New Roman" panose="02020603050405020304" pitchFamily="18" charset="0"/>
              <a:cs typeface="Times New Roman" panose="02020603050405020304" pitchFamily="18" charset="0"/>
            </a:rPr>
            <a:t>Reduce the workload of an institute.</a:t>
          </a:r>
        </a:p>
      </dgm:t>
    </dgm:pt>
    <dgm:pt modelId="{52B1D3B4-2C1E-4E44-BCD8-F84533586455}" type="parTrans" cxnId="{AA522F2C-47BF-4EFF-9196-790149EAD649}">
      <dgm:prSet/>
      <dgm:spPr/>
      <dgm:t>
        <a:bodyPr/>
        <a:lstStyle/>
        <a:p>
          <a:endParaRPr lang="en-US"/>
        </a:p>
      </dgm:t>
    </dgm:pt>
    <dgm:pt modelId="{2DDD7ECB-4569-4FCF-A5B5-10C0250C1590}" type="sibTrans" cxnId="{AA522F2C-47BF-4EFF-9196-790149EAD649}">
      <dgm:prSet/>
      <dgm:spPr/>
    </dgm:pt>
    <dgm:pt modelId="{602629DD-8D3B-4E41-BAEE-0F9EBDD023D0}" type="pres">
      <dgm:prSet presAssocID="{92757486-B78A-4225-8281-45E49E678B62}" presName="Name0" presStyleCnt="0">
        <dgm:presLayoutVars>
          <dgm:dir/>
          <dgm:animLvl val="lvl"/>
          <dgm:resizeHandles val="exact"/>
        </dgm:presLayoutVars>
      </dgm:prSet>
      <dgm:spPr/>
    </dgm:pt>
    <dgm:pt modelId="{8BA42427-CFF1-4610-86CA-886A208F786C}" type="pres">
      <dgm:prSet presAssocID="{9EECB2E7-29AD-43A0-86FE-9938396CCCF1}" presName="boxAndChildren" presStyleCnt="0"/>
      <dgm:spPr/>
    </dgm:pt>
    <dgm:pt modelId="{92F1389F-21DA-4CD5-B510-0B72BBF907A9}" type="pres">
      <dgm:prSet presAssocID="{9EECB2E7-29AD-43A0-86FE-9938396CCCF1}" presName="parentTextBox" presStyleLbl="node1" presStyleIdx="0" presStyleCnt="4"/>
      <dgm:spPr/>
    </dgm:pt>
    <dgm:pt modelId="{22FB13E6-47DD-488E-B8FE-D3CD19978AC4}" type="pres">
      <dgm:prSet presAssocID="{23AB252C-B906-4A27-81EE-0ED730E97D93}" presName="sp" presStyleCnt="0"/>
      <dgm:spPr/>
    </dgm:pt>
    <dgm:pt modelId="{EAEFF9BC-03C2-493E-9CAA-9CD36DC5DEFF}" type="pres">
      <dgm:prSet presAssocID="{10AB897A-3442-4B1F-9DDD-28D078C60C64}" presName="arrowAndChildren" presStyleCnt="0"/>
      <dgm:spPr/>
    </dgm:pt>
    <dgm:pt modelId="{34B7EE52-CC14-436D-92DB-44F6A85ED782}" type="pres">
      <dgm:prSet presAssocID="{10AB897A-3442-4B1F-9DDD-28D078C60C64}" presName="parentTextArrow" presStyleLbl="node1" presStyleIdx="1" presStyleCnt="4"/>
      <dgm:spPr/>
    </dgm:pt>
    <dgm:pt modelId="{81BACF63-0FF4-4891-A247-2AF0C612527A}" type="pres">
      <dgm:prSet presAssocID="{2DDD7ECB-4569-4FCF-A5B5-10C0250C1590}" presName="sp" presStyleCnt="0"/>
      <dgm:spPr/>
    </dgm:pt>
    <dgm:pt modelId="{A55328A9-6778-4251-8555-C74E7355F169}" type="pres">
      <dgm:prSet presAssocID="{41DCD6A5-B636-4FCA-B132-3C3964BDDABA}" presName="arrowAndChildren" presStyleCnt="0"/>
      <dgm:spPr/>
    </dgm:pt>
    <dgm:pt modelId="{B6672E43-DFB8-4CDF-AFC5-6826C1ED677F}" type="pres">
      <dgm:prSet presAssocID="{41DCD6A5-B636-4FCA-B132-3C3964BDDABA}" presName="parentTextArrow" presStyleLbl="node1" presStyleIdx="2" presStyleCnt="4"/>
      <dgm:spPr/>
    </dgm:pt>
    <dgm:pt modelId="{F359A44E-7BC0-4EB2-BBBE-8FCD4ACA08F1}" type="pres">
      <dgm:prSet presAssocID="{B398B39F-2F43-42E8-B9C9-5AF291A1D35D}" presName="sp" presStyleCnt="0"/>
      <dgm:spPr/>
    </dgm:pt>
    <dgm:pt modelId="{CEC39A74-72AE-4C40-9EC8-982FF8EE9486}" type="pres">
      <dgm:prSet presAssocID="{1CEA37C6-E6EE-4019-BC4F-14DA6DD96990}" presName="arrowAndChildren" presStyleCnt="0"/>
      <dgm:spPr/>
    </dgm:pt>
    <dgm:pt modelId="{A030015E-8209-40DA-A847-24FA71C7CF62}" type="pres">
      <dgm:prSet presAssocID="{1CEA37C6-E6EE-4019-BC4F-14DA6DD96990}" presName="parentTextArrow" presStyleLbl="node1" presStyleIdx="3" presStyleCnt="4"/>
      <dgm:spPr/>
    </dgm:pt>
  </dgm:ptLst>
  <dgm:cxnLst>
    <dgm:cxn modelId="{6397AF11-0E6D-4254-B57C-2A0161FE3C60}" type="presOf" srcId="{9EECB2E7-29AD-43A0-86FE-9938396CCCF1}" destId="{92F1389F-21DA-4CD5-B510-0B72BBF907A9}" srcOrd="0" destOrd="0" presId="urn:microsoft.com/office/officeart/2005/8/layout/process4"/>
    <dgm:cxn modelId="{AA522F2C-47BF-4EFF-9196-790149EAD649}" srcId="{92757486-B78A-4225-8281-45E49E678B62}" destId="{41DCD6A5-B636-4FCA-B132-3C3964BDDABA}" srcOrd="1" destOrd="0" parTransId="{52B1D3B4-2C1E-4E44-BCD8-F84533586455}" sibTransId="{2DDD7ECB-4569-4FCF-A5B5-10C0250C1590}"/>
    <dgm:cxn modelId="{835C7A5D-7014-4CFF-BA1C-2CCB0839E5F2}" srcId="{92757486-B78A-4225-8281-45E49E678B62}" destId="{10AB897A-3442-4B1F-9DDD-28D078C60C64}" srcOrd="2" destOrd="0" parTransId="{E284676A-CF2D-4041-8294-52625E5C8748}" sibTransId="{23AB252C-B906-4A27-81EE-0ED730E97D93}"/>
    <dgm:cxn modelId="{0F18FA75-7462-405A-914D-11A489B14F1F}" srcId="{92757486-B78A-4225-8281-45E49E678B62}" destId="{1CEA37C6-E6EE-4019-BC4F-14DA6DD96990}" srcOrd="0" destOrd="0" parTransId="{CDEF8FDF-387E-43B3-B4C1-B9C5777A01AF}" sibTransId="{B398B39F-2F43-42E8-B9C9-5AF291A1D35D}"/>
    <dgm:cxn modelId="{CBFF1C99-4BED-49BD-BC8D-A18FD32E78B1}" type="presOf" srcId="{41DCD6A5-B636-4FCA-B132-3C3964BDDABA}" destId="{B6672E43-DFB8-4CDF-AFC5-6826C1ED677F}" srcOrd="0" destOrd="0" presId="urn:microsoft.com/office/officeart/2005/8/layout/process4"/>
    <dgm:cxn modelId="{94EC9DC1-DE16-476A-84BC-F09BF8958BB1}" type="presOf" srcId="{1CEA37C6-E6EE-4019-BC4F-14DA6DD96990}" destId="{A030015E-8209-40DA-A847-24FA71C7CF62}" srcOrd="0" destOrd="0" presId="urn:microsoft.com/office/officeart/2005/8/layout/process4"/>
    <dgm:cxn modelId="{85554AD8-6D42-4C23-AAA4-682207AC630E}" type="presOf" srcId="{10AB897A-3442-4B1F-9DDD-28D078C60C64}" destId="{34B7EE52-CC14-436D-92DB-44F6A85ED782}" srcOrd="0" destOrd="0" presId="urn:microsoft.com/office/officeart/2005/8/layout/process4"/>
    <dgm:cxn modelId="{E7C738E2-E913-4205-BE38-12E34F583B61}" srcId="{92757486-B78A-4225-8281-45E49E678B62}" destId="{9EECB2E7-29AD-43A0-86FE-9938396CCCF1}" srcOrd="3" destOrd="0" parTransId="{E5559C5C-397A-4C88-80DD-A15C5EA081BA}" sibTransId="{AD83DC26-0FE8-48FE-A945-F6382AF7DE30}"/>
    <dgm:cxn modelId="{02CF55F6-353D-4A13-BF51-741EEEBC6760}" type="presOf" srcId="{92757486-B78A-4225-8281-45E49E678B62}" destId="{602629DD-8D3B-4E41-BAEE-0F9EBDD023D0}" srcOrd="0" destOrd="0" presId="urn:microsoft.com/office/officeart/2005/8/layout/process4"/>
    <dgm:cxn modelId="{7DB8C282-AB75-473E-AB8D-4EFE1B1A4F21}" type="presParOf" srcId="{602629DD-8D3B-4E41-BAEE-0F9EBDD023D0}" destId="{8BA42427-CFF1-4610-86CA-886A208F786C}" srcOrd="0" destOrd="0" presId="urn:microsoft.com/office/officeart/2005/8/layout/process4"/>
    <dgm:cxn modelId="{58975BFB-7C4C-4823-A767-C64937D0B24C}" type="presParOf" srcId="{8BA42427-CFF1-4610-86CA-886A208F786C}" destId="{92F1389F-21DA-4CD5-B510-0B72BBF907A9}" srcOrd="0" destOrd="0" presId="urn:microsoft.com/office/officeart/2005/8/layout/process4"/>
    <dgm:cxn modelId="{4F14A393-6EAC-485D-B572-2E3356662A00}" type="presParOf" srcId="{602629DD-8D3B-4E41-BAEE-0F9EBDD023D0}" destId="{22FB13E6-47DD-488E-B8FE-D3CD19978AC4}" srcOrd="1" destOrd="0" presId="urn:microsoft.com/office/officeart/2005/8/layout/process4"/>
    <dgm:cxn modelId="{A23D8C65-8AC9-420A-8911-598A28BFF68E}" type="presParOf" srcId="{602629DD-8D3B-4E41-BAEE-0F9EBDD023D0}" destId="{EAEFF9BC-03C2-493E-9CAA-9CD36DC5DEFF}" srcOrd="2" destOrd="0" presId="urn:microsoft.com/office/officeart/2005/8/layout/process4"/>
    <dgm:cxn modelId="{F4151CAE-2131-40F3-925E-DAB6B86D980C}" type="presParOf" srcId="{EAEFF9BC-03C2-493E-9CAA-9CD36DC5DEFF}" destId="{34B7EE52-CC14-436D-92DB-44F6A85ED782}" srcOrd="0" destOrd="0" presId="urn:microsoft.com/office/officeart/2005/8/layout/process4"/>
    <dgm:cxn modelId="{78706C02-C1A3-4589-8030-22A7502E9A6D}" type="presParOf" srcId="{602629DD-8D3B-4E41-BAEE-0F9EBDD023D0}" destId="{81BACF63-0FF4-4891-A247-2AF0C612527A}" srcOrd="3" destOrd="0" presId="urn:microsoft.com/office/officeart/2005/8/layout/process4"/>
    <dgm:cxn modelId="{3A8C6D32-6787-4391-B6BB-170ADD827267}" type="presParOf" srcId="{602629DD-8D3B-4E41-BAEE-0F9EBDD023D0}" destId="{A55328A9-6778-4251-8555-C74E7355F169}" srcOrd="4" destOrd="0" presId="urn:microsoft.com/office/officeart/2005/8/layout/process4"/>
    <dgm:cxn modelId="{4CF39203-94ED-4266-97F2-CE6A453C07FF}" type="presParOf" srcId="{A55328A9-6778-4251-8555-C74E7355F169}" destId="{B6672E43-DFB8-4CDF-AFC5-6826C1ED677F}" srcOrd="0" destOrd="0" presId="urn:microsoft.com/office/officeart/2005/8/layout/process4"/>
    <dgm:cxn modelId="{5327B9AF-B479-472A-82D0-6487F248AF0C}" type="presParOf" srcId="{602629DD-8D3B-4E41-BAEE-0F9EBDD023D0}" destId="{F359A44E-7BC0-4EB2-BBBE-8FCD4ACA08F1}" srcOrd="5" destOrd="0" presId="urn:microsoft.com/office/officeart/2005/8/layout/process4"/>
    <dgm:cxn modelId="{7DA7FBC1-728E-410B-A9B4-85FB1B3E1874}" type="presParOf" srcId="{602629DD-8D3B-4E41-BAEE-0F9EBDD023D0}" destId="{CEC39A74-72AE-4C40-9EC8-982FF8EE9486}" srcOrd="6" destOrd="0" presId="urn:microsoft.com/office/officeart/2005/8/layout/process4"/>
    <dgm:cxn modelId="{0739E9B4-D4E4-4F7F-8FEB-63F8FEB3A896}" type="presParOf" srcId="{CEC39A74-72AE-4C40-9EC8-982FF8EE9486}" destId="{A030015E-8209-40DA-A847-24FA71C7CF62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70E3782-A6D9-4042-8360-ADCECCF43417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5960D862-07BA-4453-8E56-1316A7FC2313}">
      <dgm:prSet custT="1"/>
      <dgm:spPr/>
      <dgm:t>
        <a:bodyPr/>
        <a:lstStyle/>
        <a:p>
          <a:r>
            <a:rPr lang="en-US" sz="2400">
              <a:latin typeface="Times New Roman" panose="02020603050405020304" pitchFamily="18" charset="0"/>
              <a:cs typeface="Times New Roman" panose="02020603050405020304" pitchFamily="18" charset="0"/>
            </a:rPr>
            <a:t>The users of the system are</a:t>
          </a:r>
        </a:p>
      </dgm:t>
    </dgm:pt>
    <dgm:pt modelId="{106E9660-9058-4792-BAC2-FDE1DE33948C}" type="parTrans" cxnId="{F122ED57-F0A2-4696-926D-319D4AE64678}">
      <dgm:prSet/>
      <dgm:spPr/>
      <dgm:t>
        <a:bodyPr/>
        <a:lstStyle/>
        <a:p>
          <a:endParaRPr lang="en-US"/>
        </a:p>
      </dgm:t>
    </dgm:pt>
    <dgm:pt modelId="{35E0CC43-2F49-4069-8C75-DFE4B942C7DC}" type="sibTrans" cxnId="{F122ED57-F0A2-4696-926D-319D4AE64678}">
      <dgm:prSet/>
      <dgm:spPr/>
      <dgm:t>
        <a:bodyPr/>
        <a:lstStyle/>
        <a:p>
          <a:endParaRPr lang="en-US"/>
        </a:p>
      </dgm:t>
    </dgm:pt>
    <dgm:pt modelId="{E9B65C52-F0D4-458D-94C4-FB506A4756BF}">
      <dgm:prSet custT="1"/>
      <dgm:spPr/>
      <dgm:t>
        <a:bodyPr/>
        <a:lstStyle/>
        <a:p>
          <a:r>
            <a:rPr lang="en-US" sz="2400">
              <a:latin typeface="Times New Roman" panose="02020603050405020304" pitchFamily="18" charset="0"/>
              <a:cs typeface="Times New Roman" panose="02020603050405020304" pitchFamily="18" charset="0"/>
            </a:rPr>
            <a:t>Admin</a:t>
          </a:r>
        </a:p>
      </dgm:t>
    </dgm:pt>
    <dgm:pt modelId="{FF11E472-063F-4436-8D92-3CBB7DAD58ED}" type="sibTrans" cxnId="{645ED04F-C68A-48AF-9959-771E5D6447B2}">
      <dgm:prSet/>
      <dgm:spPr/>
      <dgm:t>
        <a:bodyPr/>
        <a:lstStyle/>
        <a:p>
          <a:endParaRPr lang="en-US"/>
        </a:p>
      </dgm:t>
    </dgm:pt>
    <dgm:pt modelId="{FBF47D35-3B30-4748-AED8-C6CE85B35CBC}" type="parTrans" cxnId="{645ED04F-C68A-48AF-9959-771E5D6447B2}">
      <dgm:prSet/>
      <dgm:spPr/>
      <dgm:t>
        <a:bodyPr/>
        <a:lstStyle/>
        <a:p>
          <a:endParaRPr lang="en-US"/>
        </a:p>
      </dgm:t>
    </dgm:pt>
    <dgm:pt modelId="{3CDD5E49-6B93-4C02-B302-314BD1A770B9}">
      <dgm:prSet custT="1"/>
      <dgm:spPr/>
      <dgm:t>
        <a:bodyPr/>
        <a:lstStyle/>
        <a:p>
          <a:r>
            <a:rPr lang="en-US" sz="2400" dirty="0">
              <a:latin typeface="Times New Roman" panose="02020603050405020304" pitchFamily="18" charset="0"/>
              <a:cs typeface="Times New Roman" panose="02020603050405020304" pitchFamily="18" charset="0"/>
            </a:rPr>
            <a:t>The users should have sufficient knowledge of Computer &amp; of English language. Because the user interface will be provided in English. The members should be part of the institute, where this software will be implemented.</a:t>
          </a:r>
        </a:p>
      </dgm:t>
    </dgm:pt>
    <dgm:pt modelId="{F3F010BD-0180-4EAB-B91C-51AF9764AFAD}" type="sibTrans" cxnId="{548E0E9E-5EE4-4EE6-BDB9-6269570AFF44}">
      <dgm:prSet/>
      <dgm:spPr/>
      <dgm:t>
        <a:bodyPr/>
        <a:lstStyle/>
        <a:p>
          <a:endParaRPr lang="en-US"/>
        </a:p>
      </dgm:t>
    </dgm:pt>
    <dgm:pt modelId="{D68975F6-2A5D-405D-B82D-28E7189921F2}" type="parTrans" cxnId="{548E0E9E-5EE4-4EE6-BDB9-6269570AFF44}">
      <dgm:prSet/>
      <dgm:spPr/>
      <dgm:t>
        <a:bodyPr/>
        <a:lstStyle/>
        <a:p>
          <a:endParaRPr lang="en-US"/>
        </a:p>
      </dgm:t>
    </dgm:pt>
    <dgm:pt modelId="{FCF0B976-B6E8-42C9-BF57-0D6B23B95A84}" type="pres">
      <dgm:prSet presAssocID="{470E3782-A6D9-4042-8360-ADCECCF43417}" presName="linear" presStyleCnt="0">
        <dgm:presLayoutVars>
          <dgm:animLvl val="lvl"/>
          <dgm:resizeHandles val="exact"/>
        </dgm:presLayoutVars>
      </dgm:prSet>
      <dgm:spPr/>
    </dgm:pt>
    <dgm:pt modelId="{0EB837FA-A3EA-40F4-AF21-4CD3803F7BF3}" type="pres">
      <dgm:prSet presAssocID="{5960D862-07BA-4453-8E56-1316A7FC2313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6F2994D5-0D47-4B77-AD46-6C8BC62BE011}" type="pres">
      <dgm:prSet presAssocID="{35E0CC43-2F49-4069-8C75-DFE4B942C7DC}" presName="spacer" presStyleCnt="0"/>
      <dgm:spPr/>
    </dgm:pt>
    <dgm:pt modelId="{8C0D068F-A109-4D1C-BC0E-1FC7E334F6EA}" type="pres">
      <dgm:prSet presAssocID="{E9B65C52-F0D4-458D-94C4-FB506A4756BF}" presName="parentText" presStyleLbl="node1" presStyleIdx="1" presStyleCnt="3" custScaleY="45115">
        <dgm:presLayoutVars>
          <dgm:chMax val="0"/>
          <dgm:bulletEnabled val="1"/>
        </dgm:presLayoutVars>
      </dgm:prSet>
      <dgm:spPr/>
    </dgm:pt>
    <dgm:pt modelId="{7794DBA9-EA07-4823-805E-6311D9190E94}" type="pres">
      <dgm:prSet presAssocID="{FF11E472-063F-4436-8D92-3CBB7DAD58ED}" presName="spacer" presStyleCnt="0"/>
      <dgm:spPr/>
    </dgm:pt>
    <dgm:pt modelId="{3A07AA8A-12B7-4793-9D3D-822ABFE7DBC7}" type="pres">
      <dgm:prSet presAssocID="{3CDD5E49-6B93-4C02-B302-314BD1A770B9}" presName="parentText" presStyleLbl="node1" presStyleIdx="2" presStyleCnt="3" custScaleY="129689" custLinFactY="13499" custLinFactNeighborX="54" custLinFactNeighborY="100000">
        <dgm:presLayoutVars>
          <dgm:chMax val="0"/>
          <dgm:bulletEnabled val="1"/>
        </dgm:presLayoutVars>
      </dgm:prSet>
      <dgm:spPr/>
    </dgm:pt>
  </dgm:ptLst>
  <dgm:cxnLst>
    <dgm:cxn modelId="{13CA7D11-F0A6-4120-BDF9-8CA23F8F934C}" type="presOf" srcId="{5960D862-07BA-4453-8E56-1316A7FC2313}" destId="{0EB837FA-A3EA-40F4-AF21-4CD3803F7BF3}" srcOrd="0" destOrd="0" presId="urn:microsoft.com/office/officeart/2005/8/layout/vList2"/>
    <dgm:cxn modelId="{D5DBCA40-C9D6-49E2-B7ED-13B5C79445A3}" type="presOf" srcId="{470E3782-A6D9-4042-8360-ADCECCF43417}" destId="{FCF0B976-B6E8-42C9-BF57-0D6B23B95A84}" srcOrd="0" destOrd="0" presId="urn:microsoft.com/office/officeart/2005/8/layout/vList2"/>
    <dgm:cxn modelId="{645ED04F-C68A-48AF-9959-771E5D6447B2}" srcId="{470E3782-A6D9-4042-8360-ADCECCF43417}" destId="{E9B65C52-F0D4-458D-94C4-FB506A4756BF}" srcOrd="1" destOrd="0" parTransId="{FBF47D35-3B30-4748-AED8-C6CE85B35CBC}" sibTransId="{FF11E472-063F-4436-8D92-3CBB7DAD58ED}"/>
    <dgm:cxn modelId="{F122ED57-F0A2-4696-926D-319D4AE64678}" srcId="{470E3782-A6D9-4042-8360-ADCECCF43417}" destId="{5960D862-07BA-4453-8E56-1316A7FC2313}" srcOrd="0" destOrd="0" parTransId="{106E9660-9058-4792-BAC2-FDE1DE33948C}" sibTransId="{35E0CC43-2F49-4069-8C75-DFE4B942C7DC}"/>
    <dgm:cxn modelId="{43D3FB7A-0059-48BB-A8C2-D1045FBEBF45}" type="presOf" srcId="{E9B65C52-F0D4-458D-94C4-FB506A4756BF}" destId="{8C0D068F-A109-4D1C-BC0E-1FC7E334F6EA}" srcOrd="0" destOrd="0" presId="urn:microsoft.com/office/officeart/2005/8/layout/vList2"/>
    <dgm:cxn modelId="{548E0E9E-5EE4-4EE6-BDB9-6269570AFF44}" srcId="{470E3782-A6D9-4042-8360-ADCECCF43417}" destId="{3CDD5E49-6B93-4C02-B302-314BD1A770B9}" srcOrd="2" destOrd="0" parTransId="{D68975F6-2A5D-405D-B82D-28E7189921F2}" sibTransId="{F3F010BD-0180-4EAB-B91C-51AF9764AFAD}"/>
    <dgm:cxn modelId="{8A78C9E9-12AC-4913-8E22-1FFF4EEE7303}" type="presOf" srcId="{3CDD5E49-6B93-4C02-B302-314BD1A770B9}" destId="{3A07AA8A-12B7-4793-9D3D-822ABFE7DBC7}" srcOrd="0" destOrd="0" presId="urn:microsoft.com/office/officeart/2005/8/layout/vList2"/>
    <dgm:cxn modelId="{5C81BBD4-7C29-4A54-848A-601744FEDD7B}" type="presParOf" srcId="{FCF0B976-B6E8-42C9-BF57-0D6B23B95A84}" destId="{0EB837FA-A3EA-40F4-AF21-4CD3803F7BF3}" srcOrd="0" destOrd="0" presId="urn:microsoft.com/office/officeart/2005/8/layout/vList2"/>
    <dgm:cxn modelId="{50D8EB82-14E0-4593-AF1A-4FB7326CD71F}" type="presParOf" srcId="{FCF0B976-B6E8-42C9-BF57-0D6B23B95A84}" destId="{6F2994D5-0D47-4B77-AD46-6C8BC62BE011}" srcOrd="1" destOrd="0" presId="urn:microsoft.com/office/officeart/2005/8/layout/vList2"/>
    <dgm:cxn modelId="{37F96EA0-FF29-411D-A03B-790DC6AF108E}" type="presParOf" srcId="{FCF0B976-B6E8-42C9-BF57-0D6B23B95A84}" destId="{8C0D068F-A109-4D1C-BC0E-1FC7E334F6EA}" srcOrd="2" destOrd="0" presId="urn:microsoft.com/office/officeart/2005/8/layout/vList2"/>
    <dgm:cxn modelId="{E0B42434-B1E4-4F99-A99B-FF2B0FF0C327}" type="presParOf" srcId="{FCF0B976-B6E8-42C9-BF57-0D6B23B95A84}" destId="{7794DBA9-EA07-4823-805E-6311D9190E94}" srcOrd="3" destOrd="0" presId="urn:microsoft.com/office/officeart/2005/8/layout/vList2"/>
    <dgm:cxn modelId="{FACDBD46-518E-4A19-9FDB-620C7A823FBE}" type="presParOf" srcId="{FCF0B976-B6E8-42C9-BF57-0D6B23B95A84}" destId="{3A07AA8A-12B7-4793-9D3D-822ABFE7DBC7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4EB1BBC-548A-4AEE-B4EB-DD5BEED3E8F6}" type="doc">
      <dgm:prSet loTypeId="urn:microsoft.com/office/officeart/2005/8/layout/defaul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6DF961D5-7CD7-4385-A042-211D57403D6D}">
      <dgm:prSet/>
      <dgm:spPr/>
      <dgm:t>
        <a:bodyPr/>
        <a:lstStyle/>
        <a:p>
          <a:r>
            <a:rPr lang="en-US">
              <a:latin typeface="Times New Roman" panose="02020603050405020304" pitchFamily="18" charset="0"/>
              <a:cs typeface="Times New Roman" panose="02020603050405020304" pitchFamily="18" charset="0"/>
            </a:rPr>
            <a:t>The program is very Safe and Protected.</a:t>
          </a:r>
        </a:p>
      </dgm:t>
    </dgm:pt>
    <dgm:pt modelId="{1C7BC9CA-B65A-4493-A109-CF166D1161A8}" type="parTrans" cxnId="{965C167E-B82A-467B-91BB-C34F3CDE8632}">
      <dgm:prSet/>
      <dgm:spPr/>
      <dgm:t>
        <a:bodyPr/>
        <a:lstStyle/>
        <a:p>
          <a:endParaRPr lang="en-US"/>
        </a:p>
      </dgm:t>
    </dgm:pt>
    <dgm:pt modelId="{9ADFB577-E8EF-464E-93FD-1521C40BAF03}" type="sibTrans" cxnId="{965C167E-B82A-467B-91BB-C34F3CDE8632}">
      <dgm:prSet/>
      <dgm:spPr/>
      <dgm:t>
        <a:bodyPr/>
        <a:lstStyle/>
        <a:p>
          <a:endParaRPr lang="en-US"/>
        </a:p>
      </dgm:t>
    </dgm:pt>
    <dgm:pt modelId="{43CC018F-C97E-4B9C-A6A8-09377FD91364}">
      <dgm:prSet/>
      <dgm:spPr/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Every types of user has Unique user ID and password to access their account.</a:t>
          </a:r>
        </a:p>
      </dgm:t>
    </dgm:pt>
    <dgm:pt modelId="{D9D32666-C98D-4830-A324-D431ECF49FF7}" type="parTrans" cxnId="{62A07786-FFB7-41D2-B7B8-773F9537577D}">
      <dgm:prSet/>
      <dgm:spPr/>
      <dgm:t>
        <a:bodyPr/>
        <a:lstStyle/>
        <a:p>
          <a:endParaRPr lang="en-US"/>
        </a:p>
      </dgm:t>
    </dgm:pt>
    <dgm:pt modelId="{3FAA4F11-1071-40BB-92E2-C658346692A5}" type="sibTrans" cxnId="{62A07786-FFB7-41D2-B7B8-773F9537577D}">
      <dgm:prSet/>
      <dgm:spPr/>
      <dgm:t>
        <a:bodyPr/>
        <a:lstStyle/>
        <a:p>
          <a:endParaRPr lang="en-US"/>
        </a:p>
      </dgm:t>
    </dgm:pt>
    <dgm:pt modelId="{5AB62AA9-0FFC-4916-8C1C-677ABB4A54A8}">
      <dgm:prSet/>
      <dgm:spPr/>
      <dgm:t>
        <a:bodyPr/>
        <a:lstStyle/>
        <a:p>
          <a:r>
            <a:rPr lang="en-US">
              <a:latin typeface="Times New Roman" panose="02020603050405020304" pitchFamily="18" charset="0"/>
              <a:cs typeface="Times New Roman" panose="02020603050405020304" pitchFamily="18" charset="0"/>
            </a:rPr>
            <a:t>Data security (My SQL Database connector)</a:t>
          </a:r>
        </a:p>
      </dgm:t>
    </dgm:pt>
    <dgm:pt modelId="{D8E62023-05AF-41AA-BD3F-7EFAFD93CC50}" type="parTrans" cxnId="{301C93C1-B68A-4115-ADEE-0A94D4480AEB}">
      <dgm:prSet/>
      <dgm:spPr/>
      <dgm:t>
        <a:bodyPr/>
        <a:lstStyle/>
        <a:p>
          <a:endParaRPr lang="en-US"/>
        </a:p>
      </dgm:t>
    </dgm:pt>
    <dgm:pt modelId="{21435E17-FBC5-451C-A480-B901C110E651}" type="sibTrans" cxnId="{301C93C1-B68A-4115-ADEE-0A94D4480AEB}">
      <dgm:prSet/>
      <dgm:spPr/>
      <dgm:t>
        <a:bodyPr/>
        <a:lstStyle/>
        <a:p>
          <a:endParaRPr lang="en-US"/>
        </a:p>
      </dgm:t>
    </dgm:pt>
    <dgm:pt modelId="{41143A54-D0CA-4BFB-B95F-E871235D4387}">
      <dgm:prSet/>
      <dgm:spPr/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Data Recovery</a:t>
          </a:r>
        </a:p>
      </dgm:t>
    </dgm:pt>
    <dgm:pt modelId="{B9776EB4-7A0E-4048-B7B8-EE1B7D1812CE}" type="parTrans" cxnId="{E3A5B163-8D9B-4675-A239-E85D747C25E9}">
      <dgm:prSet/>
      <dgm:spPr/>
      <dgm:t>
        <a:bodyPr/>
        <a:lstStyle/>
        <a:p>
          <a:endParaRPr lang="en-US"/>
        </a:p>
      </dgm:t>
    </dgm:pt>
    <dgm:pt modelId="{0CE27579-ED0C-4825-BF60-A57AD5D8DA4E}" type="sibTrans" cxnId="{E3A5B163-8D9B-4675-A239-E85D747C25E9}">
      <dgm:prSet/>
      <dgm:spPr/>
      <dgm:t>
        <a:bodyPr/>
        <a:lstStyle/>
        <a:p>
          <a:endParaRPr lang="en-US"/>
        </a:p>
      </dgm:t>
    </dgm:pt>
    <dgm:pt modelId="{42E39AAA-1E5B-4457-BEE1-90E6FBC64003}">
      <dgm:prSet/>
      <dgm:spPr/>
      <dgm:t>
        <a:bodyPr/>
        <a:lstStyle/>
        <a:p>
          <a:r>
            <a:rPr lang="en-US">
              <a:latin typeface="Times New Roman" panose="02020603050405020304" pitchFamily="18" charset="0"/>
              <a:cs typeface="Times New Roman" panose="02020603050405020304" pitchFamily="18" charset="0"/>
            </a:rPr>
            <a:t>Data Protection</a:t>
          </a:r>
        </a:p>
      </dgm:t>
    </dgm:pt>
    <dgm:pt modelId="{D1E608DA-0AB5-448F-B981-AD18C0C2A064}" type="parTrans" cxnId="{0BAA0EA1-2392-49D9-9DE0-898FE812F46B}">
      <dgm:prSet/>
      <dgm:spPr/>
      <dgm:t>
        <a:bodyPr/>
        <a:lstStyle/>
        <a:p>
          <a:endParaRPr lang="en-US"/>
        </a:p>
      </dgm:t>
    </dgm:pt>
    <dgm:pt modelId="{F26880FB-F9F6-47B4-A416-A90C27E5A64C}" type="sibTrans" cxnId="{0BAA0EA1-2392-49D9-9DE0-898FE812F46B}">
      <dgm:prSet/>
      <dgm:spPr/>
      <dgm:t>
        <a:bodyPr/>
        <a:lstStyle/>
        <a:p>
          <a:endParaRPr lang="en-US"/>
        </a:p>
      </dgm:t>
    </dgm:pt>
    <dgm:pt modelId="{3F2DBCF5-FCF0-40A2-8C9E-C6DE0F3C5C47}">
      <dgm:prSet/>
      <dgm:spPr/>
      <dgm:t>
        <a:bodyPr/>
        <a:lstStyle/>
        <a:p>
          <a:r>
            <a:rPr lang="en-US">
              <a:latin typeface="Times New Roman" panose="02020603050405020304" pitchFamily="18" charset="0"/>
              <a:cs typeface="Times New Roman" panose="02020603050405020304" pitchFamily="18" charset="0"/>
            </a:rPr>
            <a:t>Data Grounding</a:t>
          </a:r>
        </a:p>
      </dgm:t>
    </dgm:pt>
    <dgm:pt modelId="{116241A2-C0C0-4807-BE15-A35F3C55B7D4}" type="parTrans" cxnId="{530664A6-0287-4D45-BC96-7BB9B1F13D8E}">
      <dgm:prSet/>
      <dgm:spPr/>
      <dgm:t>
        <a:bodyPr/>
        <a:lstStyle/>
        <a:p>
          <a:endParaRPr lang="en-US"/>
        </a:p>
      </dgm:t>
    </dgm:pt>
    <dgm:pt modelId="{025F3DB0-A8F5-455A-9DC1-64441597887F}" type="sibTrans" cxnId="{530664A6-0287-4D45-BC96-7BB9B1F13D8E}">
      <dgm:prSet/>
      <dgm:spPr/>
      <dgm:t>
        <a:bodyPr/>
        <a:lstStyle/>
        <a:p>
          <a:endParaRPr lang="en-US"/>
        </a:p>
      </dgm:t>
    </dgm:pt>
    <dgm:pt modelId="{3B2D0679-AE08-4FB9-BBD8-74C52A5974CC}">
      <dgm:prSet/>
      <dgm:spPr/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Protection from Hackers.</a:t>
          </a:r>
        </a:p>
      </dgm:t>
    </dgm:pt>
    <dgm:pt modelId="{03EA7CED-6AAC-4944-B6D7-1ECF90027B8B}" type="parTrans" cxnId="{2038F937-6FA0-48E9-A94B-7360DCC5A806}">
      <dgm:prSet/>
      <dgm:spPr/>
      <dgm:t>
        <a:bodyPr/>
        <a:lstStyle/>
        <a:p>
          <a:endParaRPr lang="en-US"/>
        </a:p>
      </dgm:t>
    </dgm:pt>
    <dgm:pt modelId="{53BD84B7-B83C-420D-A7C7-EFD00FB89037}" type="sibTrans" cxnId="{2038F937-6FA0-48E9-A94B-7360DCC5A806}">
      <dgm:prSet/>
      <dgm:spPr/>
      <dgm:t>
        <a:bodyPr/>
        <a:lstStyle/>
        <a:p>
          <a:endParaRPr lang="en-US"/>
        </a:p>
      </dgm:t>
    </dgm:pt>
    <dgm:pt modelId="{8AD2E55B-8C71-4BA4-95D9-39DC91E4B0C5}" type="pres">
      <dgm:prSet presAssocID="{04EB1BBC-548A-4AEE-B4EB-DD5BEED3E8F6}" presName="diagram" presStyleCnt="0">
        <dgm:presLayoutVars>
          <dgm:dir/>
          <dgm:resizeHandles val="exact"/>
        </dgm:presLayoutVars>
      </dgm:prSet>
      <dgm:spPr/>
    </dgm:pt>
    <dgm:pt modelId="{5D7EF4E8-7405-42FE-A58E-B06E731644E8}" type="pres">
      <dgm:prSet presAssocID="{6DF961D5-7CD7-4385-A042-211D57403D6D}" presName="node" presStyleLbl="node1" presStyleIdx="0" presStyleCnt="7">
        <dgm:presLayoutVars>
          <dgm:bulletEnabled val="1"/>
        </dgm:presLayoutVars>
      </dgm:prSet>
      <dgm:spPr/>
    </dgm:pt>
    <dgm:pt modelId="{D9B78A81-E442-486C-9E9F-35C57DFE8CEE}" type="pres">
      <dgm:prSet presAssocID="{9ADFB577-E8EF-464E-93FD-1521C40BAF03}" presName="sibTrans" presStyleCnt="0"/>
      <dgm:spPr/>
    </dgm:pt>
    <dgm:pt modelId="{EAE6B4A7-8F1B-4817-9ADF-9C210CA34BF0}" type="pres">
      <dgm:prSet presAssocID="{43CC018F-C97E-4B9C-A6A8-09377FD91364}" presName="node" presStyleLbl="node1" presStyleIdx="1" presStyleCnt="7">
        <dgm:presLayoutVars>
          <dgm:bulletEnabled val="1"/>
        </dgm:presLayoutVars>
      </dgm:prSet>
      <dgm:spPr/>
    </dgm:pt>
    <dgm:pt modelId="{D449E231-AE1E-45C9-A183-216E075A780B}" type="pres">
      <dgm:prSet presAssocID="{3FAA4F11-1071-40BB-92E2-C658346692A5}" presName="sibTrans" presStyleCnt="0"/>
      <dgm:spPr/>
    </dgm:pt>
    <dgm:pt modelId="{6B1289AE-2DC5-4CFF-B701-FB7F4B423A03}" type="pres">
      <dgm:prSet presAssocID="{5AB62AA9-0FFC-4916-8C1C-677ABB4A54A8}" presName="node" presStyleLbl="node1" presStyleIdx="2" presStyleCnt="7">
        <dgm:presLayoutVars>
          <dgm:bulletEnabled val="1"/>
        </dgm:presLayoutVars>
      </dgm:prSet>
      <dgm:spPr/>
    </dgm:pt>
    <dgm:pt modelId="{0120C4A9-C682-4609-A7FE-77C74F1AB907}" type="pres">
      <dgm:prSet presAssocID="{21435E17-FBC5-451C-A480-B901C110E651}" presName="sibTrans" presStyleCnt="0"/>
      <dgm:spPr/>
    </dgm:pt>
    <dgm:pt modelId="{F9CB8A4F-83E0-4C5F-A345-23730BC17F38}" type="pres">
      <dgm:prSet presAssocID="{41143A54-D0CA-4BFB-B95F-E871235D4387}" presName="node" presStyleLbl="node1" presStyleIdx="3" presStyleCnt="7">
        <dgm:presLayoutVars>
          <dgm:bulletEnabled val="1"/>
        </dgm:presLayoutVars>
      </dgm:prSet>
      <dgm:spPr/>
    </dgm:pt>
    <dgm:pt modelId="{2A42E8C8-B3F8-4FE6-8F9B-20FE9FE50D3B}" type="pres">
      <dgm:prSet presAssocID="{0CE27579-ED0C-4825-BF60-A57AD5D8DA4E}" presName="sibTrans" presStyleCnt="0"/>
      <dgm:spPr/>
    </dgm:pt>
    <dgm:pt modelId="{9ABFCA8B-BD68-49AB-ACBC-8E0386127A77}" type="pres">
      <dgm:prSet presAssocID="{42E39AAA-1E5B-4457-BEE1-90E6FBC64003}" presName="node" presStyleLbl="node1" presStyleIdx="4" presStyleCnt="7">
        <dgm:presLayoutVars>
          <dgm:bulletEnabled val="1"/>
        </dgm:presLayoutVars>
      </dgm:prSet>
      <dgm:spPr/>
    </dgm:pt>
    <dgm:pt modelId="{0B75C609-4B96-4076-84F3-C71BD787C947}" type="pres">
      <dgm:prSet presAssocID="{F26880FB-F9F6-47B4-A416-A90C27E5A64C}" presName="sibTrans" presStyleCnt="0"/>
      <dgm:spPr/>
    </dgm:pt>
    <dgm:pt modelId="{DEA5AF73-D4CF-4F6E-8DD9-F264253C729F}" type="pres">
      <dgm:prSet presAssocID="{3F2DBCF5-FCF0-40A2-8C9E-C6DE0F3C5C47}" presName="node" presStyleLbl="node1" presStyleIdx="5" presStyleCnt="7">
        <dgm:presLayoutVars>
          <dgm:bulletEnabled val="1"/>
        </dgm:presLayoutVars>
      </dgm:prSet>
      <dgm:spPr/>
    </dgm:pt>
    <dgm:pt modelId="{E0EF3AE9-CC1F-49B3-AF01-2D54CA3B103E}" type="pres">
      <dgm:prSet presAssocID="{025F3DB0-A8F5-455A-9DC1-64441597887F}" presName="sibTrans" presStyleCnt="0"/>
      <dgm:spPr/>
    </dgm:pt>
    <dgm:pt modelId="{8D25FE80-B09E-419D-AE5F-743340DD28AF}" type="pres">
      <dgm:prSet presAssocID="{3B2D0679-AE08-4FB9-BBD8-74C52A5974CC}" presName="node" presStyleLbl="node1" presStyleIdx="6" presStyleCnt="7">
        <dgm:presLayoutVars>
          <dgm:bulletEnabled val="1"/>
        </dgm:presLayoutVars>
      </dgm:prSet>
      <dgm:spPr/>
    </dgm:pt>
  </dgm:ptLst>
  <dgm:cxnLst>
    <dgm:cxn modelId="{65D4FE02-1CC6-4B9B-8673-B4C49B8FB849}" type="presOf" srcId="{42E39AAA-1E5B-4457-BEE1-90E6FBC64003}" destId="{9ABFCA8B-BD68-49AB-ACBC-8E0386127A77}" srcOrd="0" destOrd="0" presId="urn:microsoft.com/office/officeart/2005/8/layout/default"/>
    <dgm:cxn modelId="{C3479B1F-CF35-420B-9EE7-AFF76CE64007}" type="presOf" srcId="{43CC018F-C97E-4B9C-A6A8-09377FD91364}" destId="{EAE6B4A7-8F1B-4817-9ADF-9C210CA34BF0}" srcOrd="0" destOrd="0" presId="urn:microsoft.com/office/officeart/2005/8/layout/default"/>
    <dgm:cxn modelId="{2038F937-6FA0-48E9-A94B-7360DCC5A806}" srcId="{04EB1BBC-548A-4AEE-B4EB-DD5BEED3E8F6}" destId="{3B2D0679-AE08-4FB9-BBD8-74C52A5974CC}" srcOrd="6" destOrd="0" parTransId="{03EA7CED-6AAC-4944-B6D7-1ECF90027B8B}" sibTransId="{53BD84B7-B83C-420D-A7C7-EFD00FB89037}"/>
    <dgm:cxn modelId="{AF3E7860-BF58-4091-83DF-9345480E44AD}" type="presOf" srcId="{3F2DBCF5-FCF0-40A2-8C9E-C6DE0F3C5C47}" destId="{DEA5AF73-D4CF-4F6E-8DD9-F264253C729F}" srcOrd="0" destOrd="0" presId="urn:microsoft.com/office/officeart/2005/8/layout/default"/>
    <dgm:cxn modelId="{E3A5B163-8D9B-4675-A239-E85D747C25E9}" srcId="{04EB1BBC-548A-4AEE-B4EB-DD5BEED3E8F6}" destId="{41143A54-D0CA-4BFB-B95F-E871235D4387}" srcOrd="3" destOrd="0" parTransId="{B9776EB4-7A0E-4048-B7B8-EE1B7D1812CE}" sibTransId="{0CE27579-ED0C-4825-BF60-A57AD5D8DA4E}"/>
    <dgm:cxn modelId="{57DF837B-9F75-4220-AFD3-98C0CC798063}" type="presOf" srcId="{04EB1BBC-548A-4AEE-B4EB-DD5BEED3E8F6}" destId="{8AD2E55B-8C71-4BA4-95D9-39DC91E4B0C5}" srcOrd="0" destOrd="0" presId="urn:microsoft.com/office/officeart/2005/8/layout/default"/>
    <dgm:cxn modelId="{965C167E-B82A-467B-91BB-C34F3CDE8632}" srcId="{04EB1BBC-548A-4AEE-B4EB-DD5BEED3E8F6}" destId="{6DF961D5-7CD7-4385-A042-211D57403D6D}" srcOrd="0" destOrd="0" parTransId="{1C7BC9CA-B65A-4493-A109-CF166D1161A8}" sibTransId="{9ADFB577-E8EF-464E-93FD-1521C40BAF03}"/>
    <dgm:cxn modelId="{62A07786-FFB7-41D2-B7B8-773F9537577D}" srcId="{04EB1BBC-548A-4AEE-B4EB-DD5BEED3E8F6}" destId="{43CC018F-C97E-4B9C-A6A8-09377FD91364}" srcOrd="1" destOrd="0" parTransId="{D9D32666-C98D-4830-A324-D431ECF49FF7}" sibTransId="{3FAA4F11-1071-40BB-92E2-C658346692A5}"/>
    <dgm:cxn modelId="{0BAA0EA1-2392-49D9-9DE0-898FE812F46B}" srcId="{04EB1BBC-548A-4AEE-B4EB-DD5BEED3E8F6}" destId="{42E39AAA-1E5B-4457-BEE1-90E6FBC64003}" srcOrd="4" destOrd="0" parTransId="{D1E608DA-0AB5-448F-B981-AD18C0C2A064}" sibTransId="{F26880FB-F9F6-47B4-A416-A90C27E5A64C}"/>
    <dgm:cxn modelId="{530664A6-0287-4D45-BC96-7BB9B1F13D8E}" srcId="{04EB1BBC-548A-4AEE-B4EB-DD5BEED3E8F6}" destId="{3F2DBCF5-FCF0-40A2-8C9E-C6DE0F3C5C47}" srcOrd="5" destOrd="0" parTransId="{116241A2-C0C0-4807-BE15-A35F3C55B7D4}" sibTransId="{025F3DB0-A8F5-455A-9DC1-64441597887F}"/>
    <dgm:cxn modelId="{55D1D6AC-27E2-4458-AC1F-7ECFA2745D96}" type="presOf" srcId="{3B2D0679-AE08-4FB9-BBD8-74C52A5974CC}" destId="{8D25FE80-B09E-419D-AE5F-743340DD28AF}" srcOrd="0" destOrd="0" presId="urn:microsoft.com/office/officeart/2005/8/layout/default"/>
    <dgm:cxn modelId="{301C93C1-B68A-4115-ADEE-0A94D4480AEB}" srcId="{04EB1BBC-548A-4AEE-B4EB-DD5BEED3E8F6}" destId="{5AB62AA9-0FFC-4916-8C1C-677ABB4A54A8}" srcOrd="2" destOrd="0" parTransId="{D8E62023-05AF-41AA-BD3F-7EFAFD93CC50}" sibTransId="{21435E17-FBC5-451C-A480-B901C110E651}"/>
    <dgm:cxn modelId="{9CF341D2-92B5-42B1-AF99-255949BA2887}" type="presOf" srcId="{41143A54-D0CA-4BFB-B95F-E871235D4387}" destId="{F9CB8A4F-83E0-4C5F-A345-23730BC17F38}" srcOrd="0" destOrd="0" presId="urn:microsoft.com/office/officeart/2005/8/layout/default"/>
    <dgm:cxn modelId="{AEABFFDB-8237-40EC-A5AF-C760EDBAE2BB}" type="presOf" srcId="{6DF961D5-7CD7-4385-A042-211D57403D6D}" destId="{5D7EF4E8-7405-42FE-A58E-B06E731644E8}" srcOrd="0" destOrd="0" presId="urn:microsoft.com/office/officeart/2005/8/layout/default"/>
    <dgm:cxn modelId="{970102EA-1AF3-4B78-9B5B-4D5A92F03BFF}" type="presOf" srcId="{5AB62AA9-0FFC-4916-8C1C-677ABB4A54A8}" destId="{6B1289AE-2DC5-4CFF-B701-FB7F4B423A03}" srcOrd="0" destOrd="0" presId="urn:microsoft.com/office/officeart/2005/8/layout/default"/>
    <dgm:cxn modelId="{5CE67706-6808-46A7-A05E-24E8F4828B07}" type="presParOf" srcId="{8AD2E55B-8C71-4BA4-95D9-39DC91E4B0C5}" destId="{5D7EF4E8-7405-42FE-A58E-B06E731644E8}" srcOrd="0" destOrd="0" presId="urn:microsoft.com/office/officeart/2005/8/layout/default"/>
    <dgm:cxn modelId="{4052C439-0702-4049-9566-1EF282CD4932}" type="presParOf" srcId="{8AD2E55B-8C71-4BA4-95D9-39DC91E4B0C5}" destId="{D9B78A81-E442-486C-9E9F-35C57DFE8CEE}" srcOrd="1" destOrd="0" presId="urn:microsoft.com/office/officeart/2005/8/layout/default"/>
    <dgm:cxn modelId="{BCC1EAF9-0ED2-406B-BDF2-A6B4C10819CA}" type="presParOf" srcId="{8AD2E55B-8C71-4BA4-95D9-39DC91E4B0C5}" destId="{EAE6B4A7-8F1B-4817-9ADF-9C210CA34BF0}" srcOrd="2" destOrd="0" presId="urn:microsoft.com/office/officeart/2005/8/layout/default"/>
    <dgm:cxn modelId="{9E6A954E-2B87-4087-B740-26EB4C208FF2}" type="presParOf" srcId="{8AD2E55B-8C71-4BA4-95D9-39DC91E4B0C5}" destId="{D449E231-AE1E-45C9-A183-216E075A780B}" srcOrd="3" destOrd="0" presId="urn:microsoft.com/office/officeart/2005/8/layout/default"/>
    <dgm:cxn modelId="{171713E3-A5EF-4828-A2D3-E273CE3B13B0}" type="presParOf" srcId="{8AD2E55B-8C71-4BA4-95D9-39DC91E4B0C5}" destId="{6B1289AE-2DC5-4CFF-B701-FB7F4B423A03}" srcOrd="4" destOrd="0" presId="urn:microsoft.com/office/officeart/2005/8/layout/default"/>
    <dgm:cxn modelId="{21627F5D-B60A-40C5-A0A0-EA45E4C37F2D}" type="presParOf" srcId="{8AD2E55B-8C71-4BA4-95D9-39DC91E4B0C5}" destId="{0120C4A9-C682-4609-A7FE-77C74F1AB907}" srcOrd="5" destOrd="0" presId="urn:microsoft.com/office/officeart/2005/8/layout/default"/>
    <dgm:cxn modelId="{122458C5-3369-4210-A39C-B39758400B7E}" type="presParOf" srcId="{8AD2E55B-8C71-4BA4-95D9-39DC91E4B0C5}" destId="{F9CB8A4F-83E0-4C5F-A345-23730BC17F38}" srcOrd="6" destOrd="0" presId="urn:microsoft.com/office/officeart/2005/8/layout/default"/>
    <dgm:cxn modelId="{D96EEC31-E61A-452D-A5C3-462BD7F38788}" type="presParOf" srcId="{8AD2E55B-8C71-4BA4-95D9-39DC91E4B0C5}" destId="{2A42E8C8-B3F8-4FE6-8F9B-20FE9FE50D3B}" srcOrd="7" destOrd="0" presId="urn:microsoft.com/office/officeart/2005/8/layout/default"/>
    <dgm:cxn modelId="{3798E4F0-4EC2-4B17-93B1-6DFC3598992B}" type="presParOf" srcId="{8AD2E55B-8C71-4BA4-95D9-39DC91E4B0C5}" destId="{9ABFCA8B-BD68-49AB-ACBC-8E0386127A77}" srcOrd="8" destOrd="0" presId="urn:microsoft.com/office/officeart/2005/8/layout/default"/>
    <dgm:cxn modelId="{DD1108FC-C6EC-424A-BAA7-528A58EFFBCF}" type="presParOf" srcId="{8AD2E55B-8C71-4BA4-95D9-39DC91E4B0C5}" destId="{0B75C609-4B96-4076-84F3-C71BD787C947}" srcOrd="9" destOrd="0" presId="urn:microsoft.com/office/officeart/2005/8/layout/default"/>
    <dgm:cxn modelId="{06FE6E1D-B87A-4085-8A15-45550E1DA677}" type="presParOf" srcId="{8AD2E55B-8C71-4BA4-95D9-39DC91E4B0C5}" destId="{DEA5AF73-D4CF-4F6E-8DD9-F264253C729F}" srcOrd="10" destOrd="0" presId="urn:microsoft.com/office/officeart/2005/8/layout/default"/>
    <dgm:cxn modelId="{F39FDA53-BC95-4FC6-AE53-565CC4FA5A10}" type="presParOf" srcId="{8AD2E55B-8C71-4BA4-95D9-39DC91E4B0C5}" destId="{E0EF3AE9-CC1F-49B3-AF01-2D54CA3B103E}" srcOrd="11" destOrd="0" presId="urn:microsoft.com/office/officeart/2005/8/layout/default"/>
    <dgm:cxn modelId="{0EFABC32-BC0D-459D-942F-FDA948CC2D7C}" type="presParOf" srcId="{8AD2E55B-8C71-4BA4-95D9-39DC91E4B0C5}" destId="{8D25FE80-B09E-419D-AE5F-743340DD28AF}" srcOrd="1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C82D020-FDAC-4252-8CB1-98386C09F6B8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28C042FA-66A8-4215-991A-730C62676B33}">
      <dgm:prSet/>
      <dgm:spPr/>
      <dgm:t>
        <a:bodyPr/>
        <a:lstStyle/>
        <a:p>
          <a:r>
            <a:rPr lang="en-US">
              <a:latin typeface="Times New Roman" panose="02020603050405020304" pitchFamily="18" charset="0"/>
              <a:cs typeface="Times New Roman" panose="02020603050405020304" pitchFamily="18" charset="0"/>
            </a:rPr>
            <a:t>HARDWARE REQUIRMENT</a:t>
          </a:r>
        </a:p>
      </dgm:t>
    </dgm:pt>
    <dgm:pt modelId="{1BB236BA-4ACF-42D6-9E23-E398220AF986}" type="parTrans" cxnId="{78A6A5F5-AEFB-4C5E-9B2D-048E6D84BAE9}">
      <dgm:prSet/>
      <dgm:spPr/>
      <dgm:t>
        <a:bodyPr/>
        <a:lstStyle/>
        <a:p>
          <a:endParaRPr lang="en-US"/>
        </a:p>
      </dgm:t>
    </dgm:pt>
    <dgm:pt modelId="{0DCD2E33-A1A7-4D05-B4B8-B79F9C6B16FE}" type="sibTrans" cxnId="{78A6A5F5-AEFB-4C5E-9B2D-048E6D84BAE9}">
      <dgm:prSet/>
      <dgm:spPr/>
      <dgm:t>
        <a:bodyPr/>
        <a:lstStyle/>
        <a:p>
          <a:endParaRPr lang="en-US"/>
        </a:p>
      </dgm:t>
    </dgm:pt>
    <dgm:pt modelId="{9CBFA8E2-471D-4193-A0F1-F2BFF0653C06}">
      <dgm:prSet/>
      <dgm:spPr/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Processor: Pentium 3.0 GHz or higher</a:t>
          </a:r>
        </a:p>
      </dgm:t>
    </dgm:pt>
    <dgm:pt modelId="{FD328270-276C-4694-A2C5-AC9F80184655}" type="parTrans" cxnId="{0489EFB0-E751-4BD5-8A29-7F7701171B5D}">
      <dgm:prSet/>
      <dgm:spPr/>
      <dgm:t>
        <a:bodyPr/>
        <a:lstStyle/>
        <a:p>
          <a:endParaRPr lang="en-US"/>
        </a:p>
      </dgm:t>
    </dgm:pt>
    <dgm:pt modelId="{05BF02D6-07C3-4C2B-AF89-6322DF476CB5}" type="sibTrans" cxnId="{0489EFB0-E751-4BD5-8A29-7F7701171B5D}">
      <dgm:prSet/>
      <dgm:spPr/>
      <dgm:t>
        <a:bodyPr/>
        <a:lstStyle/>
        <a:p>
          <a:endParaRPr lang="en-US"/>
        </a:p>
      </dgm:t>
    </dgm:pt>
    <dgm:pt modelId="{7156F8CC-57CF-43E3-8D99-C21762FEEA76}">
      <dgm:prSet/>
      <dgm:spPr/>
      <dgm:t>
        <a:bodyPr/>
        <a:lstStyle/>
        <a:p>
          <a:r>
            <a:rPr lang="en-US">
              <a:latin typeface="Times New Roman" panose="02020603050405020304" pitchFamily="18" charset="0"/>
              <a:cs typeface="Times New Roman" panose="02020603050405020304" pitchFamily="18" charset="0"/>
            </a:rPr>
            <a:t>RAM: 1024 Mb/1 Gb or more</a:t>
          </a:r>
        </a:p>
      </dgm:t>
    </dgm:pt>
    <dgm:pt modelId="{FE392D3B-3376-4132-B370-4D0EA8B75AD7}" type="parTrans" cxnId="{91A30FCE-832A-4EB6-8F7D-57D328A98A3A}">
      <dgm:prSet/>
      <dgm:spPr/>
      <dgm:t>
        <a:bodyPr/>
        <a:lstStyle/>
        <a:p>
          <a:endParaRPr lang="en-US"/>
        </a:p>
      </dgm:t>
    </dgm:pt>
    <dgm:pt modelId="{2CD1277B-99DC-47AE-8611-934610E59AD3}" type="sibTrans" cxnId="{91A30FCE-832A-4EB6-8F7D-57D328A98A3A}">
      <dgm:prSet/>
      <dgm:spPr/>
      <dgm:t>
        <a:bodyPr/>
        <a:lstStyle/>
        <a:p>
          <a:endParaRPr lang="en-US"/>
        </a:p>
      </dgm:t>
    </dgm:pt>
    <dgm:pt modelId="{71DFAA56-12AE-44D0-8D10-171EF26D30F3}">
      <dgm:prSet/>
      <dgm:spPr/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Hard Drive: 10 GB or more</a:t>
          </a:r>
        </a:p>
      </dgm:t>
    </dgm:pt>
    <dgm:pt modelId="{F9AFDD29-2165-486B-9ACE-3560F35E76A7}" type="parTrans" cxnId="{3BA1D77A-90A5-4333-865D-8ECF5E343EA5}">
      <dgm:prSet/>
      <dgm:spPr/>
      <dgm:t>
        <a:bodyPr/>
        <a:lstStyle/>
        <a:p>
          <a:endParaRPr lang="en-US"/>
        </a:p>
      </dgm:t>
    </dgm:pt>
    <dgm:pt modelId="{BE161D2B-0DCF-468C-AC1F-1DF2239ADDB5}" type="sibTrans" cxnId="{3BA1D77A-90A5-4333-865D-8ECF5E343EA5}">
      <dgm:prSet/>
      <dgm:spPr/>
      <dgm:t>
        <a:bodyPr/>
        <a:lstStyle/>
        <a:p>
          <a:endParaRPr lang="en-US"/>
        </a:p>
      </dgm:t>
    </dgm:pt>
    <dgm:pt modelId="{26B5691D-F4BE-4286-8265-B48601C8A4A1}">
      <dgm:prSet/>
      <dgm:spPr/>
      <dgm:t>
        <a:bodyPr/>
        <a:lstStyle/>
        <a:p>
          <a:r>
            <a:rPr lang="en-US" dirty="0"/>
            <a:t>SOFTWARE REQUIRMENT</a:t>
          </a:r>
        </a:p>
      </dgm:t>
    </dgm:pt>
    <dgm:pt modelId="{EB6004CF-2C6E-45A9-969B-69D33EBD7109}" type="parTrans" cxnId="{525ED878-B5CE-4E31-8822-C3A346DF21D4}">
      <dgm:prSet/>
      <dgm:spPr/>
      <dgm:t>
        <a:bodyPr/>
        <a:lstStyle/>
        <a:p>
          <a:endParaRPr lang="en-US"/>
        </a:p>
      </dgm:t>
    </dgm:pt>
    <dgm:pt modelId="{13ED1E29-6695-41F7-B066-92630D5D1E95}" type="sibTrans" cxnId="{525ED878-B5CE-4E31-8822-C3A346DF21D4}">
      <dgm:prSet/>
      <dgm:spPr/>
      <dgm:t>
        <a:bodyPr/>
        <a:lstStyle/>
        <a:p>
          <a:endParaRPr lang="en-US"/>
        </a:p>
      </dgm:t>
    </dgm:pt>
    <dgm:pt modelId="{24285523-C828-40EE-BBD6-AFB0C6028231}">
      <dgm:prSet/>
      <dgm:spPr/>
      <dgm:t>
        <a:bodyPr/>
        <a:lstStyle/>
        <a:p>
          <a:r>
            <a:rPr lang="en-US" dirty="0"/>
            <a:t>Operating System: Windows XP/7/8/8.1/10</a:t>
          </a:r>
        </a:p>
      </dgm:t>
    </dgm:pt>
    <dgm:pt modelId="{CEA87C34-A41C-4B46-8359-7010AC7D1237}" type="parTrans" cxnId="{A998967A-087A-43A4-9AD5-749CBF1799E0}">
      <dgm:prSet/>
      <dgm:spPr/>
      <dgm:t>
        <a:bodyPr/>
        <a:lstStyle/>
        <a:p>
          <a:endParaRPr lang="en-US"/>
        </a:p>
      </dgm:t>
    </dgm:pt>
    <dgm:pt modelId="{99CF2CF5-FB24-4F55-AFC4-D290C46DE15F}" type="sibTrans" cxnId="{A998967A-087A-43A4-9AD5-749CBF1799E0}">
      <dgm:prSet/>
      <dgm:spPr/>
      <dgm:t>
        <a:bodyPr/>
        <a:lstStyle/>
        <a:p>
          <a:endParaRPr lang="en-US"/>
        </a:p>
      </dgm:t>
    </dgm:pt>
    <dgm:pt modelId="{EAEBE8E2-7053-436E-A06B-00BB8FDE7016}">
      <dgm:prSet/>
      <dgm:spPr/>
      <dgm:t>
        <a:bodyPr/>
        <a:lstStyle/>
        <a:p>
          <a:r>
            <a:rPr lang="en-US" dirty="0"/>
            <a:t>Data base: My SQL connector</a:t>
          </a:r>
        </a:p>
      </dgm:t>
    </dgm:pt>
    <dgm:pt modelId="{16200B47-6C17-4849-B270-744C98EC332B}" type="parTrans" cxnId="{557AE23C-D642-4211-94DA-176C25BCC84E}">
      <dgm:prSet/>
      <dgm:spPr/>
      <dgm:t>
        <a:bodyPr/>
        <a:lstStyle/>
        <a:p>
          <a:endParaRPr lang="en-US"/>
        </a:p>
      </dgm:t>
    </dgm:pt>
    <dgm:pt modelId="{943774E6-FDFE-4916-8777-A53F975B0932}" type="sibTrans" cxnId="{557AE23C-D642-4211-94DA-176C25BCC84E}">
      <dgm:prSet/>
      <dgm:spPr/>
      <dgm:t>
        <a:bodyPr/>
        <a:lstStyle/>
        <a:p>
          <a:endParaRPr lang="en-US"/>
        </a:p>
      </dgm:t>
    </dgm:pt>
    <dgm:pt modelId="{FA0AF08D-C8E8-4878-8431-B94F5F9260C8}">
      <dgm:prSet/>
      <dgm:spPr/>
      <dgm:t>
        <a:bodyPr/>
        <a:lstStyle/>
        <a:p>
          <a:r>
            <a:rPr lang="en-US" dirty="0"/>
            <a:t>Language: Python</a:t>
          </a:r>
        </a:p>
      </dgm:t>
    </dgm:pt>
    <dgm:pt modelId="{2EA6D6DE-A3E9-4268-8667-73395C508804}" type="parTrans" cxnId="{90605090-F26A-4A5C-B685-FB2FFB2CDA64}">
      <dgm:prSet/>
      <dgm:spPr/>
      <dgm:t>
        <a:bodyPr/>
        <a:lstStyle/>
        <a:p>
          <a:endParaRPr lang="en-US"/>
        </a:p>
      </dgm:t>
    </dgm:pt>
    <dgm:pt modelId="{749C34EE-F042-40F2-8FCD-0778ECA2EA95}" type="sibTrans" cxnId="{90605090-F26A-4A5C-B685-FB2FFB2CDA64}">
      <dgm:prSet/>
      <dgm:spPr/>
      <dgm:t>
        <a:bodyPr/>
        <a:lstStyle/>
        <a:p>
          <a:endParaRPr lang="en-US"/>
        </a:p>
      </dgm:t>
    </dgm:pt>
    <dgm:pt modelId="{FA37B56C-5A8D-41F7-84A1-35630AA0E3F6}" type="pres">
      <dgm:prSet presAssocID="{9C82D020-FDAC-4252-8CB1-98386C09F6B8}" presName="linear" presStyleCnt="0">
        <dgm:presLayoutVars>
          <dgm:animLvl val="lvl"/>
          <dgm:resizeHandles val="exact"/>
        </dgm:presLayoutVars>
      </dgm:prSet>
      <dgm:spPr/>
    </dgm:pt>
    <dgm:pt modelId="{AE31C051-90A6-442E-BD75-57D573767570}" type="pres">
      <dgm:prSet presAssocID="{28C042FA-66A8-4215-991A-730C62676B33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CF2C3BB8-DF18-48FB-9505-CC591FC8A6DD}" type="pres">
      <dgm:prSet presAssocID="{28C042FA-66A8-4215-991A-730C62676B33}" presName="childText" presStyleLbl="revTx" presStyleIdx="0" presStyleCnt="2">
        <dgm:presLayoutVars>
          <dgm:bulletEnabled val="1"/>
        </dgm:presLayoutVars>
      </dgm:prSet>
      <dgm:spPr/>
    </dgm:pt>
    <dgm:pt modelId="{0F623A87-250D-4764-8AB4-EBB9664CC94E}" type="pres">
      <dgm:prSet presAssocID="{26B5691D-F4BE-4286-8265-B48601C8A4A1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2B92BBB7-D8D0-4BF7-B291-538A174E9F93}" type="pres">
      <dgm:prSet presAssocID="{26B5691D-F4BE-4286-8265-B48601C8A4A1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1E569714-A2AE-48FF-974C-26087EAE00CC}" type="presOf" srcId="{26B5691D-F4BE-4286-8265-B48601C8A4A1}" destId="{0F623A87-250D-4764-8AB4-EBB9664CC94E}" srcOrd="0" destOrd="0" presId="urn:microsoft.com/office/officeart/2005/8/layout/vList2"/>
    <dgm:cxn modelId="{557AE23C-D642-4211-94DA-176C25BCC84E}" srcId="{26B5691D-F4BE-4286-8265-B48601C8A4A1}" destId="{EAEBE8E2-7053-436E-A06B-00BB8FDE7016}" srcOrd="1" destOrd="0" parTransId="{16200B47-6C17-4849-B270-744C98EC332B}" sibTransId="{943774E6-FDFE-4916-8777-A53F975B0932}"/>
    <dgm:cxn modelId="{E19ED847-021D-4EB4-B32A-2A9563D7D7D8}" type="presOf" srcId="{9CBFA8E2-471D-4193-A0F1-F2BFF0653C06}" destId="{CF2C3BB8-DF18-48FB-9505-CC591FC8A6DD}" srcOrd="0" destOrd="0" presId="urn:microsoft.com/office/officeart/2005/8/layout/vList2"/>
    <dgm:cxn modelId="{2BD07352-CD13-4DDB-AEE2-054EBD9FA617}" type="presOf" srcId="{28C042FA-66A8-4215-991A-730C62676B33}" destId="{AE31C051-90A6-442E-BD75-57D573767570}" srcOrd="0" destOrd="0" presId="urn:microsoft.com/office/officeart/2005/8/layout/vList2"/>
    <dgm:cxn modelId="{525ED878-B5CE-4E31-8822-C3A346DF21D4}" srcId="{9C82D020-FDAC-4252-8CB1-98386C09F6B8}" destId="{26B5691D-F4BE-4286-8265-B48601C8A4A1}" srcOrd="1" destOrd="0" parTransId="{EB6004CF-2C6E-45A9-969B-69D33EBD7109}" sibTransId="{13ED1E29-6695-41F7-B066-92630D5D1E95}"/>
    <dgm:cxn modelId="{A998967A-087A-43A4-9AD5-749CBF1799E0}" srcId="{26B5691D-F4BE-4286-8265-B48601C8A4A1}" destId="{24285523-C828-40EE-BBD6-AFB0C6028231}" srcOrd="0" destOrd="0" parTransId="{CEA87C34-A41C-4B46-8359-7010AC7D1237}" sibTransId="{99CF2CF5-FB24-4F55-AFC4-D290C46DE15F}"/>
    <dgm:cxn modelId="{3BA1D77A-90A5-4333-865D-8ECF5E343EA5}" srcId="{28C042FA-66A8-4215-991A-730C62676B33}" destId="{71DFAA56-12AE-44D0-8D10-171EF26D30F3}" srcOrd="2" destOrd="0" parTransId="{F9AFDD29-2165-486B-9ACE-3560F35E76A7}" sibTransId="{BE161D2B-0DCF-468C-AC1F-1DF2239ADDB5}"/>
    <dgm:cxn modelId="{90605090-F26A-4A5C-B685-FB2FFB2CDA64}" srcId="{26B5691D-F4BE-4286-8265-B48601C8A4A1}" destId="{FA0AF08D-C8E8-4878-8431-B94F5F9260C8}" srcOrd="2" destOrd="0" parTransId="{2EA6D6DE-A3E9-4268-8667-73395C508804}" sibTransId="{749C34EE-F042-40F2-8FCD-0778ECA2EA95}"/>
    <dgm:cxn modelId="{34A9A592-BDF9-4665-8DDC-543A58CF66A7}" type="presOf" srcId="{EAEBE8E2-7053-436E-A06B-00BB8FDE7016}" destId="{2B92BBB7-D8D0-4BF7-B291-538A174E9F93}" srcOrd="0" destOrd="1" presId="urn:microsoft.com/office/officeart/2005/8/layout/vList2"/>
    <dgm:cxn modelId="{02EF9D94-10AB-432A-8CE3-265603BFE0E1}" type="presOf" srcId="{24285523-C828-40EE-BBD6-AFB0C6028231}" destId="{2B92BBB7-D8D0-4BF7-B291-538A174E9F93}" srcOrd="0" destOrd="0" presId="urn:microsoft.com/office/officeart/2005/8/layout/vList2"/>
    <dgm:cxn modelId="{970B9499-674C-4859-9C53-B75E29BB175C}" type="presOf" srcId="{FA0AF08D-C8E8-4878-8431-B94F5F9260C8}" destId="{2B92BBB7-D8D0-4BF7-B291-538A174E9F93}" srcOrd="0" destOrd="2" presId="urn:microsoft.com/office/officeart/2005/8/layout/vList2"/>
    <dgm:cxn modelId="{D9E16AAF-3188-4A33-8E20-766930331D6A}" type="presOf" srcId="{7156F8CC-57CF-43E3-8D99-C21762FEEA76}" destId="{CF2C3BB8-DF18-48FB-9505-CC591FC8A6DD}" srcOrd="0" destOrd="1" presId="urn:microsoft.com/office/officeart/2005/8/layout/vList2"/>
    <dgm:cxn modelId="{0489EFB0-E751-4BD5-8A29-7F7701171B5D}" srcId="{28C042FA-66A8-4215-991A-730C62676B33}" destId="{9CBFA8E2-471D-4193-A0F1-F2BFF0653C06}" srcOrd="0" destOrd="0" parTransId="{FD328270-276C-4694-A2C5-AC9F80184655}" sibTransId="{05BF02D6-07C3-4C2B-AF89-6322DF476CB5}"/>
    <dgm:cxn modelId="{CFED43B4-1E1A-4EC5-9719-F1D03D0738EB}" type="presOf" srcId="{9C82D020-FDAC-4252-8CB1-98386C09F6B8}" destId="{FA37B56C-5A8D-41F7-84A1-35630AA0E3F6}" srcOrd="0" destOrd="0" presId="urn:microsoft.com/office/officeart/2005/8/layout/vList2"/>
    <dgm:cxn modelId="{E85DF0BA-0CB9-4804-AA12-56A534FE3970}" type="presOf" srcId="{71DFAA56-12AE-44D0-8D10-171EF26D30F3}" destId="{CF2C3BB8-DF18-48FB-9505-CC591FC8A6DD}" srcOrd="0" destOrd="2" presId="urn:microsoft.com/office/officeart/2005/8/layout/vList2"/>
    <dgm:cxn modelId="{91A30FCE-832A-4EB6-8F7D-57D328A98A3A}" srcId="{28C042FA-66A8-4215-991A-730C62676B33}" destId="{7156F8CC-57CF-43E3-8D99-C21762FEEA76}" srcOrd="1" destOrd="0" parTransId="{FE392D3B-3376-4132-B370-4D0EA8B75AD7}" sibTransId="{2CD1277B-99DC-47AE-8611-934610E59AD3}"/>
    <dgm:cxn modelId="{78A6A5F5-AEFB-4C5E-9B2D-048E6D84BAE9}" srcId="{9C82D020-FDAC-4252-8CB1-98386C09F6B8}" destId="{28C042FA-66A8-4215-991A-730C62676B33}" srcOrd="0" destOrd="0" parTransId="{1BB236BA-4ACF-42D6-9E23-E398220AF986}" sibTransId="{0DCD2E33-A1A7-4D05-B4B8-B79F9C6B16FE}"/>
    <dgm:cxn modelId="{8976FC7E-F01F-4F01-9A45-B51B28B8A272}" type="presParOf" srcId="{FA37B56C-5A8D-41F7-84A1-35630AA0E3F6}" destId="{AE31C051-90A6-442E-BD75-57D573767570}" srcOrd="0" destOrd="0" presId="urn:microsoft.com/office/officeart/2005/8/layout/vList2"/>
    <dgm:cxn modelId="{0C81E564-800D-454E-8D4F-EC5EC6D85D09}" type="presParOf" srcId="{FA37B56C-5A8D-41F7-84A1-35630AA0E3F6}" destId="{CF2C3BB8-DF18-48FB-9505-CC591FC8A6DD}" srcOrd="1" destOrd="0" presId="urn:microsoft.com/office/officeart/2005/8/layout/vList2"/>
    <dgm:cxn modelId="{D6463A39-CACE-413C-9A6B-B14BD2E0404C}" type="presParOf" srcId="{FA37B56C-5A8D-41F7-84A1-35630AA0E3F6}" destId="{0F623A87-250D-4764-8AB4-EBB9664CC94E}" srcOrd="2" destOrd="0" presId="urn:microsoft.com/office/officeart/2005/8/layout/vList2"/>
    <dgm:cxn modelId="{409D7978-CD5B-4233-880C-271142F1A494}" type="presParOf" srcId="{FA37B56C-5A8D-41F7-84A1-35630AA0E3F6}" destId="{2B92BBB7-D8D0-4BF7-B291-538A174E9F93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A9151A-0A03-43D8-9A2A-A0645C9088C7}">
      <dsp:nvSpPr>
        <dsp:cNvPr id="0" name=""/>
        <dsp:cNvSpPr/>
      </dsp:nvSpPr>
      <dsp:spPr>
        <a:xfrm>
          <a:off x="31197" y="875"/>
          <a:ext cx="1763240" cy="1057944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>
              <a:latin typeface="Times New Roman" panose="02020603050405020304" pitchFamily="18" charset="0"/>
              <a:cs typeface="Times New Roman" panose="02020603050405020304" pitchFamily="18" charset="0"/>
            </a:rPr>
            <a:t>Introduction</a:t>
          </a:r>
        </a:p>
      </dsp:txBody>
      <dsp:txXfrm>
        <a:off x="31197" y="875"/>
        <a:ext cx="1763240" cy="1057944"/>
      </dsp:txXfrm>
    </dsp:sp>
    <dsp:sp modelId="{FE27A429-09BE-4056-86E2-BD8C86F5ECCE}">
      <dsp:nvSpPr>
        <dsp:cNvPr id="0" name=""/>
        <dsp:cNvSpPr/>
      </dsp:nvSpPr>
      <dsp:spPr>
        <a:xfrm>
          <a:off x="1970761" y="875"/>
          <a:ext cx="1763240" cy="1057944"/>
        </a:xfrm>
        <a:prstGeom prst="rect">
          <a:avLst/>
        </a:prstGeom>
        <a:solidFill>
          <a:schemeClr val="accent5">
            <a:hueOff val="-166115"/>
            <a:satOff val="46"/>
            <a:lumOff val="-78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>
              <a:latin typeface="Times New Roman" panose="02020603050405020304" pitchFamily="18" charset="0"/>
              <a:cs typeface="Times New Roman" panose="02020603050405020304" pitchFamily="18" charset="0"/>
            </a:rPr>
            <a:t>ObjectivesSystem </a:t>
          </a:r>
        </a:p>
      </dsp:txBody>
      <dsp:txXfrm>
        <a:off x="1970761" y="875"/>
        <a:ext cx="1763240" cy="1057944"/>
      </dsp:txXfrm>
    </dsp:sp>
    <dsp:sp modelId="{CF854A0A-E55A-4E3F-B474-5268AEA5CC58}">
      <dsp:nvSpPr>
        <dsp:cNvPr id="0" name=""/>
        <dsp:cNvSpPr/>
      </dsp:nvSpPr>
      <dsp:spPr>
        <a:xfrm>
          <a:off x="3910326" y="875"/>
          <a:ext cx="1763240" cy="1057944"/>
        </a:xfrm>
        <a:prstGeom prst="rect">
          <a:avLst/>
        </a:prstGeom>
        <a:solidFill>
          <a:schemeClr val="accent5">
            <a:hueOff val="-332230"/>
            <a:satOff val="93"/>
            <a:lumOff val="-156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>
              <a:latin typeface="Times New Roman" panose="02020603050405020304" pitchFamily="18" charset="0"/>
              <a:cs typeface="Times New Roman" panose="02020603050405020304" pitchFamily="18" charset="0"/>
            </a:rPr>
            <a:t>Overview</a:t>
          </a:r>
        </a:p>
      </dsp:txBody>
      <dsp:txXfrm>
        <a:off x="3910326" y="875"/>
        <a:ext cx="1763240" cy="1057944"/>
      </dsp:txXfrm>
    </dsp:sp>
    <dsp:sp modelId="{B737B8BC-7E5D-485C-807B-3738F8E4BE1E}">
      <dsp:nvSpPr>
        <dsp:cNvPr id="0" name=""/>
        <dsp:cNvSpPr/>
      </dsp:nvSpPr>
      <dsp:spPr>
        <a:xfrm>
          <a:off x="31197" y="1235143"/>
          <a:ext cx="1763240" cy="1057944"/>
        </a:xfrm>
        <a:prstGeom prst="rect">
          <a:avLst/>
        </a:prstGeom>
        <a:solidFill>
          <a:schemeClr val="accent5">
            <a:hueOff val="-498344"/>
            <a:satOff val="139"/>
            <a:lumOff val="-235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>
              <a:latin typeface="Times New Roman" panose="02020603050405020304" pitchFamily="18" charset="0"/>
              <a:cs typeface="Times New Roman" panose="02020603050405020304" pitchFamily="18" charset="0"/>
            </a:rPr>
            <a:t>User Types &amp; Assumptions</a:t>
          </a:r>
        </a:p>
      </dsp:txBody>
      <dsp:txXfrm>
        <a:off x="31197" y="1235143"/>
        <a:ext cx="1763240" cy="1057944"/>
      </dsp:txXfrm>
    </dsp:sp>
    <dsp:sp modelId="{8DAFD7FB-A2CE-4D3A-920B-576955356B1F}">
      <dsp:nvSpPr>
        <dsp:cNvPr id="0" name=""/>
        <dsp:cNvSpPr/>
      </dsp:nvSpPr>
      <dsp:spPr>
        <a:xfrm>
          <a:off x="1970761" y="1235143"/>
          <a:ext cx="1763240" cy="1057944"/>
        </a:xfrm>
        <a:prstGeom prst="rect">
          <a:avLst/>
        </a:prstGeom>
        <a:solidFill>
          <a:schemeClr val="accent5">
            <a:hueOff val="-664459"/>
            <a:satOff val="186"/>
            <a:lumOff val="-313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>
              <a:latin typeface="Times New Roman" panose="02020603050405020304" pitchFamily="18" charset="0"/>
              <a:cs typeface="Times New Roman" panose="02020603050405020304" pitchFamily="18" charset="0"/>
            </a:rPr>
            <a:t>Hardware Requirements</a:t>
          </a:r>
        </a:p>
      </dsp:txBody>
      <dsp:txXfrm>
        <a:off x="1970761" y="1235143"/>
        <a:ext cx="1763240" cy="1057944"/>
      </dsp:txXfrm>
    </dsp:sp>
    <dsp:sp modelId="{28011B42-744A-49B0-A6CF-414F72ACBC37}">
      <dsp:nvSpPr>
        <dsp:cNvPr id="0" name=""/>
        <dsp:cNvSpPr/>
      </dsp:nvSpPr>
      <dsp:spPr>
        <a:xfrm>
          <a:off x="3910326" y="1235143"/>
          <a:ext cx="1763240" cy="1057944"/>
        </a:xfrm>
        <a:prstGeom prst="rect">
          <a:avLst/>
        </a:prstGeom>
        <a:solidFill>
          <a:schemeClr val="accent5">
            <a:hueOff val="-830574"/>
            <a:satOff val="232"/>
            <a:lumOff val="-392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>
              <a:latin typeface="Times New Roman" panose="02020603050405020304" pitchFamily="18" charset="0"/>
              <a:cs typeface="Times New Roman" panose="02020603050405020304" pitchFamily="18" charset="0"/>
            </a:rPr>
            <a:t>Software Requirements</a:t>
          </a:r>
        </a:p>
      </dsp:txBody>
      <dsp:txXfrm>
        <a:off x="3910326" y="1235143"/>
        <a:ext cx="1763240" cy="1057944"/>
      </dsp:txXfrm>
    </dsp:sp>
    <dsp:sp modelId="{ECC1E7DE-8BE8-4E76-BF06-9ED5B60FB0E4}">
      <dsp:nvSpPr>
        <dsp:cNvPr id="0" name=""/>
        <dsp:cNvSpPr/>
      </dsp:nvSpPr>
      <dsp:spPr>
        <a:xfrm>
          <a:off x="31197" y="2469412"/>
          <a:ext cx="1763240" cy="1057944"/>
        </a:xfrm>
        <a:prstGeom prst="rect">
          <a:avLst/>
        </a:prstGeom>
        <a:solidFill>
          <a:schemeClr val="accent5">
            <a:hueOff val="-996689"/>
            <a:satOff val="279"/>
            <a:lumOff val="-470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>
              <a:latin typeface="Times New Roman" panose="02020603050405020304" pitchFamily="18" charset="0"/>
              <a:cs typeface="Times New Roman" panose="02020603050405020304" pitchFamily="18" charset="0"/>
            </a:rPr>
            <a:t>Safety &amp; Security Requirements </a:t>
          </a:r>
        </a:p>
      </dsp:txBody>
      <dsp:txXfrm>
        <a:off x="31197" y="2469412"/>
        <a:ext cx="1763240" cy="1057944"/>
      </dsp:txXfrm>
    </dsp:sp>
    <dsp:sp modelId="{872D826F-EB32-4CF4-850B-82A0DED29BB4}">
      <dsp:nvSpPr>
        <dsp:cNvPr id="0" name=""/>
        <dsp:cNvSpPr/>
      </dsp:nvSpPr>
      <dsp:spPr>
        <a:xfrm>
          <a:off x="1970761" y="2469412"/>
          <a:ext cx="1763240" cy="1057944"/>
        </a:xfrm>
        <a:prstGeom prst="rect">
          <a:avLst/>
        </a:prstGeom>
        <a:solidFill>
          <a:schemeClr val="accent5">
            <a:hueOff val="-1162803"/>
            <a:satOff val="325"/>
            <a:lumOff val="-549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Data Base Table Design Analysis </a:t>
          </a:r>
        </a:p>
      </dsp:txBody>
      <dsp:txXfrm>
        <a:off x="1970761" y="2469412"/>
        <a:ext cx="1763240" cy="1057944"/>
      </dsp:txXfrm>
    </dsp:sp>
    <dsp:sp modelId="{0EDE798F-34FF-4DFF-86C8-08B6257581FC}">
      <dsp:nvSpPr>
        <dsp:cNvPr id="0" name=""/>
        <dsp:cNvSpPr/>
      </dsp:nvSpPr>
      <dsp:spPr>
        <a:xfrm>
          <a:off x="3910326" y="2469412"/>
          <a:ext cx="1763240" cy="1057944"/>
        </a:xfrm>
        <a:prstGeom prst="rect">
          <a:avLst/>
        </a:prstGeom>
        <a:solidFill>
          <a:schemeClr val="accent5">
            <a:hueOff val="-1328918"/>
            <a:satOff val="372"/>
            <a:lumOff val="-627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>
              <a:latin typeface="Times New Roman" panose="02020603050405020304" pitchFamily="18" charset="0"/>
              <a:cs typeface="Times New Roman" panose="02020603050405020304" pitchFamily="18" charset="0"/>
            </a:rPr>
            <a:t>Model Future Plans</a:t>
          </a:r>
        </a:p>
      </dsp:txBody>
      <dsp:txXfrm>
        <a:off x="3910326" y="2469412"/>
        <a:ext cx="1763240" cy="1057944"/>
      </dsp:txXfrm>
    </dsp:sp>
    <dsp:sp modelId="{09DD3F4E-CE79-43FB-9F17-2097DE6E8682}">
      <dsp:nvSpPr>
        <dsp:cNvPr id="0" name=""/>
        <dsp:cNvSpPr/>
      </dsp:nvSpPr>
      <dsp:spPr>
        <a:xfrm>
          <a:off x="1970761" y="3703680"/>
          <a:ext cx="1763240" cy="1057944"/>
        </a:xfrm>
        <a:prstGeom prst="rect">
          <a:avLst/>
        </a:prstGeom>
        <a:solidFill>
          <a:schemeClr val="accent5">
            <a:hueOff val="-1495033"/>
            <a:satOff val="418"/>
            <a:lumOff val="-705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>
              <a:latin typeface="Times New Roman" panose="02020603050405020304" pitchFamily="18" charset="0"/>
              <a:cs typeface="Times New Roman" panose="02020603050405020304" pitchFamily="18" charset="0"/>
            </a:rPr>
            <a:t>Conclusion</a:t>
          </a:r>
        </a:p>
      </dsp:txBody>
      <dsp:txXfrm>
        <a:off x="1970761" y="3703680"/>
        <a:ext cx="1763240" cy="105794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2F1389F-21DA-4CD5-B510-0B72BBF907A9}">
      <dsp:nvSpPr>
        <dsp:cNvPr id="0" name=""/>
        <dsp:cNvSpPr/>
      </dsp:nvSpPr>
      <dsp:spPr>
        <a:xfrm>
          <a:off x="0" y="3626893"/>
          <a:ext cx="10677144" cy="79347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Provide facility for proper monitoring, reduce paper  work and provide data security. All details will be available on a click for  admin.</a:t>
          </a:r>
        </a:p>
      </dsp:txBody>
      <dsp:txXfrm>
        <a:off x="0" y="3626893"/>
        <a:ext cx="10677144" cy="793475"/>
      </dsp:txXfrm>
    </dsp:sp>
    <dsp:sp modelId="{34B7EE52-CC14-436D-92DB-44F6A85ED782}">
      <dsp:nvSpPr>
        <dsp:cNvPr id="0" name=""/>
        <dsp:cNvSpPr/>
      </dsp:nvSpPr>
      <dsp:spPr>
        <a:xfrm rot="10800000">
          <a:off x="0" y="2418429"/>
          <a:ext cx="10677144" cy="1220365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Faster way to get information about the students.</a:t>
          </a:r>
        </a:p>
      </dsp:txBody>
      <dsp:txXfrm rot="10800000">
        <a:off x="0" y="2418429"/>
        <a:ext cx="10677144" cy="792957"/>
      </dsp:txXfrm>
    </dsp:sp>
    <dsp:sp modelId="{B6672E43-DFB8-4CDF-AFC5-6826C1ED677F}">
      <dsp:nvSpPr>
        <dsp:cNvPr id="0" name=""/>
        <dsp:cNvSpPr/>
      </dsp:nvSpPr>
      <dsp:spPr>
        <a:xfrm rot="10800000">
          <a:off x="0" y="1209966"/>
          <a:ext cx="10677144" cy="1220365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>
              <a:latin typeface="Times New Roman" panose="02020603050405020304" pitchFamily="18" charset="0"/>
              <a:cs typeface="Times New Roman" panose="02020603050405020304" pitchFamily="18" charset="0"/>
            </a:rPr>
            <a:t>Reduce the workload of an institute.</a:t>
          </a:r>
        </a:p>
      </dsp:txBody>
      <dsp:txXfrm rot="10800000">
        <a:off x="0" y="1209966"/>
        <a:ext cx="10677144" cy="792957"/>
      </dsp:txXfrm>
    </dsp:sp>
    <dsp:sp modelId="{A030015E-8209-40DA-A847-24FA71C7CF62}">
      <dsp:nvSpPr>
        <dsp:cNvPr id="0" name=""/>
        <dsp:cNvSpPr/>
      </dsp:nvSpPr>
      <dsp:spPr>
        <a:xfrm rot="10800000">
          <a:off x="0" y="1503"/>
          <a:ext cx="10677144" cy="1220365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It provides "better and efficient" service.</a:t>
          </a:r>
        </a:p>
      </dsp:txBody>
      <dsp:txXfrm rot="10800000">
        <a:off x="0" y="1503"/>
        <a:ext cx="10677144" cy="79295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B837FA-A3EA-40F4-AF21-4CD3803F7BF3}">
      <dsp:nvSpPr>
        <dsp:cNvPr id="0" name=""/>
        <dsp:cNvSpPr/>
      </dsp:nvSpPr>
      <dsp:spPr>
        <a:xfrm>
          <a:off x="0" y="2263"/>
          <a:ext cx="5664038" cy="1805662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latin typeface="Times New Roman" panose="02020603050405020304" pitchFamily="18" charset="0"/>
              <a:cs typeface="Times New Roman" panose="02020603050405020304" pitchFamily="18" charset="0"/>
            </a:rPr>
            <a:t>The users of the system are</a:t>
          </a:r>
        </a:p>
      </dsp:txBody>
      <dsp:txXfrm>
        <a:off x="88145" y="90408"/>
        <a:ext cx="5487748" cy="1629372"/>
      </dsp:txXfrm>
    </dsp:sp>
    <dsp:sp modelId="{8C0D068F-A109-4D1C-BC0E-1FC7E334F6EA}">
      <dsp:nvSpPr>
        <dsp:cNvPr id="0" name=""/>
        <dsp:cNvSpPr/>
      </dsp:nvSpPr>
      <dsp:spPr>
        <a:xfrm>
          <a:off x="0" y="1814493"/>
          <a:ext cx="5664038" cy="814624"/>
        </a:xfrm>
        <a:prstGeom prst="roundRect">
          <a:avLst/>
        </a:prstGeom>
        <a:solidFill>
          <a:schemeClr val="accent2">
            <a:hueOff val="-744390"/>
            <a:satOff val="-3277"/>
            <a:lumOff val="78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latin typeface="Times New Roman" panose="02020603050405020304" pitchFamily="18" charset="0"/>
              <a:cs typeface="Times New Roman" panose="02020603050405020304" pitchFamily="18" charset="0"/>
            </a:rPr>
            <a:t>Admin</a:t>
          </a:r>
        </a:p>
      </dsp:txBody>
      <dsp:txXfrm>
        <a:off x="39767" y="1854260"/>
        <a:ext cx="5584504" cy="735090"/>
      </dsp:txXfrm>
    </dsp:sp>
    <dsp:sp modelId="{3A07AA8A-12B7-4793-9D3D-822ABFE7DBC7}">
      <dsp:nvSpPr>
        <dsp:cNvPr id="0" name=""/>
        <dsp:cNvSpPr/>
      </dsp:nvSpPr>
      <dsp:spPr>
        <a:xfrm>
          <a:off x="0" y="2637948"/>
          <a:ext cx="5664038" cy="2341745"/>
        </a:xfrm>
        <a:prstGeom prst="roundRect">
          <a:avLst/>
        </a:prstGeom>
        <a:solidFill>
          <a:schemeClr val="accent2">
            <a:hueOff val="-1488780"/>
            <a:satOff val="-6555"/>
            <a:lumOff val="156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The users should have sufficient knowledge of Computer &amp; of English language. Because the user interface will be provided in English. The members should be part of the institute, where this software will be implemented.</a:t>
          </a:r>
        </a:p>
      </dsp:txBody>
      <dsp:txXfrm>
        <a:off x="114315" y="2752263"/>
        <a:ext cx="5435408" cy="211311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7EF4E8-7405-42FE-A58E-B06E731644E8}">
      <dsp:nvSpPr>
        <dsp:cNvPr id="0" name=""/>
        <dsp:cNvSpPr/>
      </dsp:nvSpPr>
      <dsp:spPr>
        <a:xfrm>
          <a:off x="81543" y="8"/>
          <a:ext cx="2443711" cy="1466227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>
              <a:latin typeface="Times New Roman" panose="02020603050405020304" pitchFamily="18" charset="0"/>
              <a:cs typeface="Times New Roman" panose="02020603050405020304" pitchFamily="18" charset="0"/>
            </a:rPr>
            <a:t>The program is very Safe and Protected.</a:t>
          </a:r>
        </a:p>
      </dsp:txBody>
      <dsp:txXfrm>
        <a:off x="81543" y="8"/>
        <a:ext cx="2443711" cy="1466227"/>
      </dsp:txXfrm>
    </dsp:sp>
    <dsp:sp modelId="{EAE6B4A7-8F1B-4817-9ADF-9C210CA34BF0}">
      <dsp:nvSpPr>
        <dsp:cNvPr id="0" name=""/>
        <dsp:cNvSpPr/>
      </dsp:nvSpPr>
      <dsp:spPr>
        <a:xfrm>
          <a:off x="2769626" y="8"/>
          <a:ext cx="2443711" cy="1466227"/>
        </a:xfrm>
        <a:prstGeom prst="rect">
          <a:avLst/>
        </a:prstGeom>
        <a:solidFill>
          <a:schemeClr val="accent5">
            <a:hueOff val="-249172"/>
            <a:satOff val="70"/>
            <a:lumOff val="-117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Every types of user has Unique user ID and password to access their account.</a:t>
          </a:r>
        </a:p>
      </dsp:txBody>
      <dsp:txXfrm>
        <a:off x="2769626" y="8"/>
        <a:ext cx="2443711" cy="1466227"/>
      </dsp:txXfrm>
    </dsp:sp>
    <dsp:sp modelId="{6B1289AE-2DC5-4CFF-B701-FB7F4B423A03}">
      <dsp:nvSpPr>
        <dsp:cNvPr id="0" name=""/>
        <dsp:cNvSpPr/>
      </dsp:nvSpPr>
      <dsp:spPr>
        <a:xfrm>
          <a:off x="5457709" y="8"/>
          <a:ext cx="2443711" cy="1466227"/>
        </a:xfrm>
        <a:prstGeom prst="rect">
          <a:avLst/>
        </a:prstGeom>
        <a:solidFill>
          <a:schemeClr val="accent5">
            <a:hueOff val="-498344"/>
            <a:satOff val="139"/>
            <a:lumOff val="-235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>
              <a:latin typeface="Times New Roman" panose="02020603050405020304" pitchFamily="18" charset="0"/>
              <a:cs typeface="Times New Roman" panose="02020603050405020304" pitchFamily="18" charset="0"/>
            </a:rPr>
            <a:t>Data security (My SQL Database connector)</a:t>
          </a:r>
        </a:p>
      </dsp:txBody>
      <dsp:txXfrm>
        <a:off x="5457709" y="8"/>
        <a:ext cx="2443711" cy="1466227"/>
      </dsp:txXfrm>
    </dsp:sp>
    <dsp:sp modelId="{F9CB8A4F-83E0-4C5F-A345-23730BC17F38}">
      <dsp:nvSpPr>
        <dsp:cNvPr id="0" name=""/>
        <dsp:cNvSpPr/>
      </dsp:nvSpPr>
      <dsp:spPr>
        <a:xfrm>
          <a:off x="8145792" y="8"/>
          <a:ext cx="2443711" cy="1466227"/>
        </a:xfrm>
        <a:prstGeom prst="rect">
          <a:avLst/>
        </a:prstGeom>
        <a:solidFill>
          <a:schemeClr val="accent5">
            <a:hueOff val="-747517"/>
            <a:satOff val="209"/>
            <a:lumOff val="-352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Data Recovery</a:t>
          </a:r>
        </a:p>
      </dsp:txBody>
      <dsp:txXfrm>
        <a:off x="8145792" y="8"/>
        <a:ext cx="2443711" cy="1466227"/>
      </dsp:txXfrm>
    </dsp:sp>
    <dsp:sp modelId="{9ABFCA8B-BD68-49AB-ACBC-8E0386127A77}">
      <dsp:nvSpPr>
        <dsp:cNvPr id="0" name=""/>
        <dsp:cNvSpPr/>
      </dsp:nvSpPr>
      <dsp:spPr>
        <a:xfrm>
          <a:off x="1425585" y="1710606"/>
          <a:ext cx="2443711" cy="1466227"/>
        </a:xfrm>
        <a:prstGeom prst="rect">
          <a:avLst/>
        </a:prstGeom>
        <a:solidFill>
          <a:schemeClr val="accent5">
            <a:hueOff val="-996689"/>
            <a:satOff val="279"/>
            <a:lumOff val="-470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>
              <a:latin typeface="Times New Roman" panose="02020603050405020304" pitchFamily="18" charset="0"/>
              <a:cs typeface="Times New Roman" panose="02020603050405020304" pitchFamily="18" charset="0"/>
            </a:rPr>
            <a:t>Data Protection</a:t>
          </a:r>
        </a:p>
      </dsp:txBody>
      <dsp:txXfrm>
        <a:off x="1425585" y="1710606"/>
        <a:ext cx="2443711" cy="1466227"/>
      </dsp:txXfrm>
    </dsp:sp>
    <dsp:sp modelId="{DEA5AF73-D4CF-4F6E-8DD9-F264253C729F}">
      <dsp:nvSpPr>
        <dsp:cNvPr id="0" name=""/>
        <dsp:cNvSpPr/>
      </dsp:nvSpPr>
      <dsp:spPr>
        <a:xfrm>
          <a:off x="4113668" y="1710606"/>
          <a:ext cx="2443711" cy="1466227"/>
        </a:xfrm>
        <a:prstGeom prst="rect">
          <a:avLst/>
        </a:prstGeom>
        <a:solidFill>
          <a:schemeClr val="accent5">
            <a:hueOff val="-1245861"/>
            <a:satOff val="348"/>
            <a:lumOff val="-588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>
              <a:latin typeface="Times New Roman" panose="02020603050405020304" pitchFamily="18" charset="0"/>
              <a:cs typeface="Times New Roman" panose="02020603050405020304" pitchFamily="18" charset="0"/>
            </a:rPr>
            <a:t>Data Grounding</a:t>
          </a:r>
        </a:p>
      </dsp:txBody>
      <dsp:txXfrm>
        <a:off x="4113668" y="1710606"/>
        <a:ext cx="2443711" cy="1466227"/>
      </dsp:txXfrm>
    </dsp:sp>
    <dsp:sp modelId="{8D25FE80-B09E-419D-AE5F-743340DD28AF}">
      <dsp:nvSpPr>
        <dsp:cNvPr id="0" name=""/>
        <dsp:cNvSpPr/>
      </dsp:nvSpPr>
      <dsp:spPr>
        <a:xfrm>
          <a:off x="6801751" y="1710606"/>
          <a:ext cx="2443711" cy="1466227"/>
        </a:xfrm>
        <a:prstGeom prst="rect">
          <a:avLst/>
        </a:prstGeom>
        <a:solidFill>
          <a:schemeClr val="accent5">
            <a:hueOff val="-1495033"/>
            <a:satOff val="418"/>
            <a:lumOff val="-705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Protection from Hackers.</a:t>
          </a:r>
        </a:p>
      </dsp:txBody>
      <dsp:txXfrm>
        <a:off x="6801751" y="1710606"/>
        <a:ext cx="2443711" cy="146622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E31C051-90A6-442E-BD75-57D573767570}">
      <dsp:nvSpPr>
        <dsp:cNvPr id="0" name=""/>
        <dsp:cNvSpPr/>
      </dsp:nvSpPr>
      <dsp:spPr>
        <a:xfrm>
          <a:off x="0" y="36998"/>
          <a:ext cx="5664038" cy="796331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>
              <a:latin typeface="Times New Roman" panose="02020603050405020304" pitchFamily="18" charset="0"/>
              <a:cs typeface="Times New Roman" panose="02020603050405020304" pitchFamily="18" charset="0"/>
            </a:rPr>
            <a:t>HARDWARE REQUIRMENT</a:t>
          </a:r>
        </a:p>
      </dsp:txBody>
      <dsp:txXfrm>
        <a:off x="38874" y="75872"/>
        <a:ext cx="5586290" cy="718583"/>
      </dsp:txXfrm>
    </dsp:sp>
    <dsp:sp modelId="{CF2C3BB8-DF18-48FB-9505-CC591FC8A6DD}">
      <dsp:nvSpPr>
        <dsp:cNvPr id="0" name=""/>
        <dsp:cNvSpPr/>
      </dsp:nvSpPr>
      <dsp:spPr>
        <a:xfrm>
          <a:off x="0" y="833329"/>
          <a:ext cx="5664038" cy="16052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9833" tIns="41910" rIns="234696" bIns="41910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Processor: Pentium 3.0 GHz or higher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600" kern="1200">
              <a:latin typeface="Times New Roman" panose="02020603050405020304" pitchFamily="18" charset="0"/>
              <a:cs typeface="Times New Roman" panose="02020603050405020304" pitchFamily="18" charset="0"/>
            </a:rPr>
            <a:t>RAM: 1024 Mb/1 Gb or more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Hard Drive: 10 GB or more</a:t>
          </a:r>
        </a:p>
      </dsp:txBody>
      <dsp:txXfrm>
        <a:off x="0" y="833329"/>
        <a:ext cx="5664038" cy="1605285"/>
      </dsp:txXfrm>
    </dsp:sp>
    <dsp:sp modelId="{0F623A87-250D-4764-8AB4-EBB9664CC94E}">
      <dsp:nvSpPr>
        <dsp:cNvPr id="0" name=""/>
        <dsp:cNvSpPr/>
      </dsp:nvSpPr>
      <dsp:spPr>
        <a:xfrm>
          <a:off x="0" y="2438614"/>
          <a:ext cx="5664038" cy="796331"/>
        </a:xfrm>
        <a:prstGeom prst="roundRect">
          <a:avLst/>
        </a:prstGeom>
        <a:solidFill>
          <a:schemeClr val="accent5">
            <a:hueOff val="-1495033"/>
            <a:satOff val="418"/>
            <a:lumOff val="-705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SOFTWARE REQUIRMENT</a:t>
          </a:r>
        </a:p>
      </dsp:txBody>
      <dsp:txXfrm>
        <a:off x="38874" y="2477488"/>
        <a:ext cx="5586290" cy="718583"/>
      </dsp:txXfrm>
    </dsp:sp>
    <dsp:sp modelId="{2B92BBB7-D8D0-4BF7-B291-538A174E9F93}">
      <dsp:nvSpPr>
        <dsp:cNvPr id="0" name=""/>
        <dsp:cNvSpPr/>
      </dsp:nvSpPr>
      <dsp:spPr>
        <a:xfrm>
          <a:off x="0" y="3234945"/>
          <a:ext cx="5664038" cy="17077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9833" tIns="41910" rIns="234696" bIns="41910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600" kern="1200" dirty="0"/>
            <a:t>Operating System: Windows XP/7/8/8.1/10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600" kern="1200" dirty="0"/>
            <a:t>Data base: My SQL connector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600" kern="1200" dirty="0"/>
            <a:t>Language: Python</a:t>
          </a:r>
        </a:p>
      </dsp:txBody>
      <dsp:txXfrm>
        <a:off x="0" y="3234945"/>
        <a:ext cx="5664038" cy="17077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 title="Page Number Shape">
            <a:extLst>
              <a:ext uri="{FF2B5EF4-FFF2-40B4-BE49-F238E27FC236}">
                <a16:creationId xmlns:a16="http://schemas.microsoft.com/office/drawing/2014/main" id="{DD4C4B28-6B4B-4445-8535-F516D74E4AA9}"/>
              </a:ext>
            </a:extLst>
          </p:cNvPr>
          <p:cNvSpPr/>
          <p:nvPr/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cxnSp>
        <p:nvCxnSpPr>
          <p:cNvPr id="12" name="Straight Connector 11" title="Verticle Rule Line">
            <a:extLst>
              <a:ext uri="{FF2B5EF4-FFF2-40B4-BE49-F238E27FC236}">
                <a16:creationId xmlns:a16="http://schemas.microsoft.com/office/drawing/2014/main" id="{0CB1C732-7193-4253-8746-850D090A6B4E}"/>
              </a:ext>
            </a:extLst>
          </p:cNvPr>
          <p:cNvCxnSpPr>
            <a:cxnSpLocks/>
          </p:cNvCxnSpPr>
          <p:nvPr/>
        </p:nvCxnSpPr>
        <p:spPr>
          <a:xfrm>
            <a:off x="758952" y="1280160"/>
            <a:ext cx="0" cy="557784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F03AA199-952B-427F-A5BE-B97D25FD07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8992" y="1143000"/>
            <a:ext cx="6720840" cy="3730752"/>
          </a:xfrm>
        </p:spPr>
        <p:txBody>
          <a:bodyPr anchor="t">
            <a:normAutofit/>
          </a:bodyPr>
          <a:lstStyle>
            <a:lvl1pPr algn="l">
              <a:defRPr sz="7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1AA393-A876-475F-A05B-1CCAB6C1F0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78992" y="5010912"/>
            <a:ext cx="6720840" cy="704088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395621-D631-4F31-AEEF-C8574E5073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86356" y="6007608"/>
            <a:ext cx="3143643" cy="365125"/>
          </a:xfrm>
        </p:spPr>
        <p:txBody>
          <a:bodyPr/>
          <a:lstStyle/>
          <a:p>
            <a:fld id="{53BEF823-48A5-43FC-BE03-E79964288B41}" type="datetimeFigureOut">
              <a:rPr lang="en-US" smtClean="0"/>
              <a:t>5/4/2021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5EE125-77AD-4E23-AFB7-C5CFDEACAC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78991" y="6007608"/>
            <a:ext cx="672083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569682-B530-4F52-87B9-39464A093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/>
            </a:lvl1pPr>
          </a:lstStyle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57520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F59FCF-ACDF-495D-ACFA-15FCAC9EA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3786E3-AB17-427E-8EF8-7FCB671A11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833B4E9-7A16-448C-8BE6-B14941A348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5/4/2021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79212F5-5835-49FF-836F-5E3008A0ED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E9D492B-E5EE-4D24-A087-57D739CFA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75064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A31E395-94BD-4E79-8E42-9CD4EB33CA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475542" y="758952"/>
            <a:ext cx="2954458" cy="498600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9AA8A4-66BC-4E80-ABE3-F533F82B88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58952" y="758952"/>
            <a:ext cx="7407586" cy="498600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DDA4EA6-6A1A-48ED-9D79-A438561C7E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5/4/2021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049B2BA-9250-4EBF-8820-10BDA5C1C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F914475-55F3-4C46-BAE2-E4D93E9E37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89236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3351BD-5252-4168-A69E-C6864AE29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748EEE-19C9-493B-836D-73B9E4A0BE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7FA6BFE-11ED-4FB4-9F65-508B5B0F0D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5/4/2021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90F536E-BEFF-4E0D-B4EC-39DE28C67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6EE02AF-6FE1-4972-BD48-A82499AD67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70692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8452EE-D9FC-4E51-9BFF-141F919233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3051" y="2414016"/>
            <a:ext cx="10666949" cy="3099816"/>
          </a:xfrm>
        </p:spPr>
        <p:txBody>
          <a:bodyPr anchor="t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E086C4-4949-4E7A-A182-6709496A1C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8952" y="1389888"/>
            <a:ext cx="10671048" cy="822960"/>
          </a:xfrm>
        </p:spPr>
        <p:txBody>
          <a:bodyPr anchor="ctr">
            <a:normAutofit/>
          </a:bodyPr>
          <a:lstStyle>
            <a:lvl1pPr marL="0" indent="0">
              <a:buNone/>
              <a:defRPr sz="20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D12BC88-6A2B-4851-9568-23A4B74D9F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5/4/2021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882CFE5-65C3-4F46-9141-4645455947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321B390-4E13-4481-AC02-FF126656C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8911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0E02F8-47BB-4D30-8EFE-69C9222D9E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84648" y="758952"/>
            <a:ext cx="6245352" cy="22402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844D33-6BF0-4205-A542-8537E35159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84647" y="3273551"/>
            <a:ext cx="6245351" cy="22402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D6953A83-D2BE-4015-8D64-BE93DDFE5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5/4/2021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A849E67-05F9-4033-B033-74D6B8C8E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DFAAC6AA-CFFB-438F-9327-DDB023E2E1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A4960CB-ABA7-4442-AB15-FE444F23C6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074759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348291-9C7D-407E-8D07-FA3A323EA9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84648" y="758952"/>
            <a:ext cx="6245352" cy="548640"/>
          </a:xfrm>
        </p:spPr>
        <p:txBody>
          <a:bodyPr anchor="b"/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A192D2-8BA6-4A4D-814D-AD37A2A10A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90323" y="1377198"/>
            <a:ext cx="6239675" cy="1828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6FD4BC-C948-41C4-BA24-5D26147E1C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84647" y="3319548"/>
            <a:ext cx="6245351" cy="548640"/>
          </a:xfrm>
        </p:spPr>
        <p:txBody>
          <a:bodyPr anchor="b"/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12E359C-F73D-4F1B-9F9A-6D62856710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84646" y="3932372"/>
            <a:ext cx="6245352" cy="1828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D76B63AE-38FF-40DD-A543-32DD98E6B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C686C0EB-E082-4BAB-99E8-B42F3C28B2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5/4/2021</a:t>
            </a:fld>
            <a:endParaRPr lang="en-US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B3CB0152-BA1F-48C7-A66F-3ADB51C94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BD1C21B3-5CF6-415F-8295-EED3DF5CB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651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470D5-4EB9-4410-A8AE-6D85F1923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887FB59-BA77-4864-B9E8-994851250C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5/4/2021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6F0BC0B-BA67-455B-B567-1473DF062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CF0BCF3-6FB5-4529-AA6A-A31467351E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99346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F1315B-6865-4A5A-91C1-B75339038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5/4/2021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536720-08C7-43DE-8EB5-CAB52D0E96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2477AF-B012-491C-AE42-22DE1203B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30546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D183AC-72A9-43F5-A1B3-1D7A6A4C7E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758951"/>
            <a:ext cx="6245352" cy="475488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045592-52ED-4270-ACBB-BCC528DAC4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58953" y="3815080"/>
            <a:ext cx="3831336" cy="1698752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99A93518-F9B5-418F-9883-BEF8359B0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5/4/2021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27B9FFE7-C4AB-425B-9B56-E412C7221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9231052-EBA8-4781-B28A-2FEA8BE52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DBF9E7-F686-4FA1-9BA5-69BDD014B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758952"/>
            <a:ext cx="3831336" cy="293017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22136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116CF06-B27C-4DC4-981D-38E31997BD1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758951"/>
            <a:ext cx="6245352" cy="4754881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976E66-2CB3-4F47-97F6-077C428183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58952" y="3794760"/>
            <a:ext cx="3831336" cy="1719072"/>
          </a:xfrm>
        </p:spPr>
        <p:txBody>
          <a:bodyPr>
            <a:normAutofit/>
          </a:bodyPr>
          <a:lstStyle>
            <a:lvl1pPr marL="0" indent="0">
              <a:buNone/>
              <a:defRPr sz="2000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71414C9F-CBBD-4D5E-A831-BC0CDFEBC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5/4/2021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F58DC0C8-B580-442D-8DAC-4F0F869B1F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1B0D29E8-DFEE-49AB-83AF-85FF25252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EAAF1B-6B6E-4D37-8F57-E403C6371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758952"/>
            <a:ext cx="3831336" cy="2926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45874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 title="Page Number Shape">
            <a:extLst>
              <a:ext uri="{FF2B5EF4-FFF2-40B4-BE49-F238E27FC236}">
                <a16:creationId xmlns:a16="http://schemas.microsoft.com/office/drawing/2014/main" id="{72411438-92A5-42B0-9C54-EA4FB32ACB5E}"/>
              </a:ext>
            </a:extLst>
          </p:cNvPr>
          <p:cNvSpPr/>
          <p:nvPr/>
        </p:nvSpPr>
        <p:spPr bwMode="auto">
          <a:xfrm>
            <a:off x="11784011" y="5778801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D56E4D8-47B6-4DEC-BD29-B3B6ED4CC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758952"/>
            <a:ext cx="3831336" cy="47548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0F5D4C-4873-4052-A294-99CCB9421C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84648" y="758952"/>
            <a:ext cx="6245352" cy="47548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1D62B3-3490-46B4-A10E-33FCE4A1FB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16952" y="6007608"/>
            <a:ext cx="38130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spc="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algn="r"/>
            <a:fld id="{53BEF823-48A5-43FC-BE03-E79964288B41}" type="datetimeFigureOut">
              <a:rPr lang="en-US" smtClean="0"/>
              <a:pPr algn="r"/>
              <a:t>5/4/2021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424CB1-7D5F-4F52-9F99-7068F5819E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58952" y="6007608"/>
            <a:ext cx="38313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spc="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1F9CC9-1431-4569-B2F1-D048149553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86616" y="6007608"/>
            <a:ext cx="411480" cy="365125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900" b="1">
                <a:solidFill>
                  <a:schemeClr val="bg1"/>
                </a:solidFill>
              </a:defRPr>
            </a:lvl1pPr>
          </a:lstStyle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90220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2" r:id="rId1"/>
    <p:sldLayoutId id="2147483923" r:id="rId2"/>
    <p:sldLayoutId id="2147483924" r:id="rId3"/>
    <p:sldLayoutId id="2147483925" r:id="rId4"/>
    <p:sldLayoutId id="2147483926" r:id="rId5"/>
    <p:sldLayoutId id="2147483920" r:id="rId6"/>
    <p:sldLayoutId id="2147483916" r:id="rId7"/>
    <p:sldLayoutId id="2147483917" r:id="rId8"/>
    <p:sldLayoutId id="2147483918" r:id="rId9"/>
    <p:sldLayoutId id="2147483919" r:id="rId10"/>
    <p:sldLayoutId id="214748392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000" i="1" kern="1200" spc="1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400"/>
        </a:spcBef>
        <a:spcAft>
          <a:spcPts val="400"/>
        </a:spcAft>
        <a:buClrTx/>
        <a:buFont typeface="Arial" panose="020B0604020202020204" pitchFamily="34" charset="0"/>
        <a:buChar char="•"/>
        <a:defRPr sz="20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182880" indent="0" algn="l" defTabSz="914400" rtl="0" eaLnBrk="1" latinLnBrk="0" hangingPunct="1">
        <a:lnSpc>
          <a:spcPct val="110000"/>
        </a:lnSpc>
        <a:spcBef>
          <a:spcPts val="400"/>
        </a:spcBef>
        <a:spcAft>
          <a:spcPts val="400"/>
        </a:spcAft>
        <a:buClrTx/>
        <a:buFont typeface="Arial" panose="020B0604020202020204" pitchFamily="34" charset="0"/>
        <a:buNone/>
        <a:defRPr sz="18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82880" indent="-182880" algn="l" defTabSz="914400" rtl="0" eaLnBrk="1" latinLnBrk="0" hangingPunct="1">
        <a:lnSpc>
          <a:spcPct val="110000"/>
        </a:lnSpc>
        <a:spcBef>
          <a:spcPts val="400"/>
        </a:spcBef>
        <a:spcAft>
          <a:spcPts val="400"/>
        </a:spcAft>
        <a:buClrTx/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82880" indent="0" algn="l" defTabSz="914400" rtl="0" eaLnBrk="1" latinLnBrk="0" hangingPunct="1">
        <a:lnSpc>
          <a:spcPct val="110000"/>
        </a:lnSpc>
        <a:spcBef>
          <a:spcPts val="400"/>
        </a:spcBef>
        <a:spcAft>
          <a:spcPts val="400"/>
        </a:spcAft>
        <a:buClrTx/>
        <a:buFont typeface="Arial" panose="020B0604020202020204" pitchFamily="34" charset="0"/>
        <a:buNone/>
        <a:defRPr sz="14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82880" indent="-182880" algn="l" defTabSz="914400" rtl="0" eaLnBrk="1" latinLnBrk="0" hangingPunct="1">
        <a:lnSpc>
          <a:spcPct val="110000"/>
        </a:lnSpc>
        <a:spcBef>
          <a:spcPts val="400"/>
        </a:spcBef>
        <a:spcAft>
          <a:spcPts val="400"/>
        </a:spcAft>
        <a:buClrTx/>
        <a:buFont typeface="Arial" panose="020B0604020202020204" pitchFamily="34" charset="0"/>
        <a:buChar char="•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8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8">
            <a:extLst>
              <a:ext uri="{FF2B5EF4-FFF2-40B4-BE49-F238E27FC236}">
                <a16:creationId xmlns:a16="http://schemas.microsoft.com/office/drawing/2014/main" id="{55B419A7-F817-4767-8CCB-FB0E189C4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3" descr="Multi-coloured lights blurred into a curve pattern">
            <a:extLst>
              <a:ext uri="{FF2B5EF4-FFF2-40B4-BE49-F238E27FC236}">
                <a16:creationId xmlns:a16="http://schemas.microsoft.com/office/drawing/2014/main" id="{550A9977-50E2-45EC-8DE5-A6F4F6AF8E7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r="3422" b="-2"/>
          <a:stretch/>
        </p:blipFill>
        <p:spPr>
          <a:xfrm>
            <a:off x="3331593" y="10"/>
            <a:ext cx="8860407" cy="6857990"/>
          </a:xfrm>
          <a:custGeom>
            <a:avLst/>
            <a:gdLst/>
            <a:ahLst/>
            <a:cxnLst/>
            <a:rect l="l" t="t" r="r" b="b"/>
            <a:pathLst>
              <a:path w="8860407" h="6858000">
                <a:moveTo>
                  <a:pt x="0" y="0"/>
                </a:moveTo>
                <a:lnTo>
                  <a:pt x="8860407" y="0"/>
                </a:lnTo>
                <a:lnTo>
                  <a:pt x="8860407" y="6858000"/>
                </a:lnTo>
                <a:lnTo>
                  <a:pt x="661049" y="6858000"/>
                </a:lnTo>
                <a:lnTo>
                  <a:pt x="832672" y="6662026"/>
                </a:lnTo>
                <a:cubicBezTo>
                  <a:pt x="1465328" y="5866432"/>
                  <a:pt x="1845374" y="4846462"/>
                  <a:pt x="1845374" y="3734370"/>
                </a:cubicBezTo>
                <a:cubicBezTo>
                  <a:pt x="1845374" y="2244963"/>
                  <a:pt x="1163691" y="920792"/>
                  <a:pt x="106458" y="79568"/>
                </a:cubicBez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B42AC93-A524-47E0-B20C-D1E1743012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8952" y="1128811"/>
            <a:ext cx="3447288" cy="3342290"/>
          </a:xfrm>
        </p:spPr>
        <p:txBody>
          <a:bodyPr anchor="b">
            <a:normAutofit/>
          </a:bodyPr>
          <a:lstStyle/>
          <a:p>
            <a:r>
              <a:rPr lang="en-US" sz="5400" dirty="0"/>
              <a:t>University Database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1682D1D-79D7-4A16-A011-1258E4E3FE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8953" y="4660288"/>
            <a:ext cx="3447287" cy="1126364"/>
          </a:xfrm>
        </p:spPr>
        <p:txBody>
          <a:bodyPr anchor="t">
            <a:normAutofit/>
          </a:bodyPr>
          <a:lstStyle/>
          <a:p>
            <a:r>
              <a:rPr lang="en-US" dirty="0"/>
              <a:t>Team- Analytical Control</a:t>
            </a:r>
          </a:p>
        </p:txBody>
      </p:sp>
      <p:sp>
        <p:nvSpPr>
          <p:cNvPr id="11" name="Freeform 6">
            <a:extLst>
              <a:ext uri="{FF2B5EF4-FFF2-40B4-BE49-F238E27FC236}">
                <a16:creationId xmlns:a16="http://schemas.microsoft.com/office/drawing/2014/main" id="{ADA271CD-3011-4A05-B4A3-80F1794684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8152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179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10C9A191-62EE-4A86-8FF9-6794BC3C58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omputer script on a screen">
            <a:extLst>
              <a:ext uri="{FF2B5EF4-FFF2-40B4-BE49-F238E27FC236}">
                <a16:creationId xmlns:a16="http://schemas.microsoft.com/office/drawing/2014/main" id="{0764EC1F-35CD-40F6-B6CC-4F7B2AF9DAD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40000"/>
          </a:blip>
          <a:srcRect t="7017" b="871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6222F81D-28CB-42CB-9961-602C33F652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0"/>
            <a:ext cx="12191999" cy="6858000"/>
          </a:xfrm>
          <a:prstGeom prst="rect">
            <a:avLst/>
          </a:prstGeom>
          <a:solidFill>
            <a:schemeClr val="bg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4395C7-C903-429A-B1FC-90FFEA8BB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1201002"/>
            <a:ext cx="3831335" cy="4312829"/>
          </a:xfrm>
        </p:spPr>
        <p:txBody>
          <a:bodyPr>
            <a:normAutofit/>
          </a:bodyPr>
          <a:lstStyle/>
          <a:p>
            <a:r>
              <a:rPr lang="en-US" dirty="0" err="1"/>
              <a:t>Sql</a:t>
            </a:r>
            <a:r>
              <a:rPr lang="en-US" dirty="0"/>
              <a:t> code for</a:t>
            </a:r>
            <a:br>
              <a:rPr lang="en-US" dirty="0"/>
            </a:br>
            <a:r>
              <a:rPr lang="en-US" dirty="0"/>
              <a:t>database and student table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81E1E49-F752-49CA-BFF6-1303B0A8AA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12021" y="1143293"/>
            <a:ext cx="0" cy="571470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B4494B-3B7F-4513-A11A-9E8016A8A0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2992" y="232012"/>
            <a:ext cx="6197007" cy="5281819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database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univ_database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>
              <a:lnSpc>
                <a:spcPct val="10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select * from student;</a:t>
            </a:r>
          </a:p>
          <a:p>
            <a:pPr>
              <a:lnSpc>
                <a:spcPct val="10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univ_database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>
              <a:lnSpc>
                <a:spcPct val="10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TABLE student( id VARCHAR(20) NOT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NULL,name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VARCHAR(20) NOT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NULL,phone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VARCHAR(10) NOT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NULL,course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VARCHAR(20) NOT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NULL,department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VARCHAR(20) NOT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NULL,Advisor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VARCHAR(20) NOT NULL);</a:t>
            </a:r>
          </a:p>
          <a:p>
            <a:pPr>
              <a:lnSpc>
                <a:spcPct val="10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insert into student  values(001,'mike',2034556677,'database','computer science','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michael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'),(002,'steven',2034556678,'hacking','Cyber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Security','mark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'),(003,'lewis',2034556679,'statistics','industrial','john'),(004,'stuart',2034556680,'const_modeling','civil','george'),(005,'stuart',2034556681,'cell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biology','Bio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Technology','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greg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');</a:t>
            </a:r>
          </a:p>
        </p:txBody>
      </p:sp>
      <p:sp>
        <p:nvSpPr>
          <p:cNvPr id="26" name="Freeform 6">
            <a:extLst>
              <a:ext uri="{FF2B5EF4-FFF2-40B4-BE49-F238E27FC236}">
                <a16:creationId xmlns:a16="http://schemas.microsoft.com/office/drawing/2014/main" id="{4E75910E-4112-4447-8981-4CA7ACEF9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6329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0C9A191-62EE-4A86-8FF9-6794BC3C58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omputer script on a screen">
            <a:extLst>
              <a:ext uri="{FF2B5EF4-FFF2-40B4-BE49-F238E27FC236}">
                <a16:creationId xmlns:a16="http://schemas.microsoft.com/office/drawing/2014/main" id="{0764EC1F-35CD-40F6-B6CC-4F7B2AF9DAD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40000"/>
          </a:blip>
          <a:srcRect t="7017" b="871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222F81D-28CB-42CB-9961-602C33F652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0"/>
            <a:ext cx="12191999" cy="6858000"/>
          </a:xfrm>
          <a:prstGeom prst="rect">
            <a:avLst/>
          </a:prstGeom>
          <a:solidFill>
            <a:schemeClr val="bg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4395C7-C903-429A-B1FC-90FFEA8BB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1201002"/>
            <a:ext cx="3831335" cy="4312829"/>
          </a:xfrm>
        </p:spPr>
        <p:txBody>
          <a:bodyPr>
            <a:normAutofit/>
          </a:bodyPr>
          <a:lstStyle/>
          <a:p>
            <a:r>
              <a:rPr lang="en-US" dirty="0" err="1"/>
              <a:t>Sql</a:t>
            </a:r>
            <a:r>
              <a:rPr lang="en-US" dirty="0"/>
              <a:t> code for</a:t>
            </a:r>
            <a:br>
              <a:rPr lang="en-US" dirty="0"/>
            </a:br>
            <a:r>
              <a:rPr lang="en-US" dirty="0"/>
              <a:t> Faculty table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81E1E49-F752-49CA-BFF6-1303B0A8AA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12021" y="1143293"/>
            <a:ext cx="0" cy="571470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B4494B-3B7F-4513-A11A-9E8016A8A0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2992" y="1201002"/>
            <a:ext cx="6197007" cy="4312829"/>
          </a:xfrm>
        </p:spPr>
        <p:txBody>
          <a:bodyPr>
            <a:norm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</a:pPr>
            <a:r>
              <a:rPr lang="en-US" sz="1800" dirty="0"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CREATE TABLE faculty( </a:t>
            </a:r>
            <a:endParaRPr lang="en-US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</a:pPr>
            <a:r>
              <a:rPr lang="en-US" sz="1800" dirty="0" err="1"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staff_id</a:t>
            </a:r>
            <a:r>
              <a:rPr lang="en-US" sz="1800" dirty="0"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VARCHAR(20) NOT NULL,</a:t>
            </a:r>
            <a:endParaRPr lang="en-US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</a:pPr>
            <a:r>
              <a:rPr lang="en-US" sz="1800" dirty="0"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name VARCHAR(20) NOT NULL,</a:t>
            </a:r>
            <a:endParaRPr lang="en-US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</a:pPr>
            <a:r>
              <a:rPr lang="en-US" sz="1800" dirty="0" err="1"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ssn</a:t>
            </a:r>
            <a:r>
              <a:rPr lang="en-US" sz="1800" dirty="0"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VARCHAR(20) NOT NULL,</a:t>
            </a:r>
            <a:endParaRPr lang="en-US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</a:pPr>
            <a:r>
              <a:rPr lang="en-US" sz="1800" dirty="0"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department VARCHAR(20) NOT NULL,</a:t>
            </a:r>
            <a:endParaRPr lang="en-US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</a:pPr>
            <a:r>
              <a:rPr lang="en-US" sz="1800" dirty="0"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email VARCHAR(20) NOT NULL);</a:t>
            </a:r>
            <a:endParaRPr lang="en-US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</a:pPr>
            <a:r>
              <a:rPr lang="en-US" sz="1800" dirty="0"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select * from faculty;</a:t>
            </a:r>
            <a:endParaRPr lang="en-US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</a:pPr>
            <a:r>
              <a:rPr lang="en-US" sz="1800" dirty="0"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insert into faculty values(101,'michael',56455467,'computer </a:t>
            </a:r>
            <a:r>
              <a:rPr lang="en-US" sz="1800" dirty="0" err="1"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science','mic@gmail.edu</a:t>
            </a:r>
            <a:r>
              <a:rPr lang="en-US" sz="1800" dirty="0"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'),(102,'mark',99886545,'Cyber </a:t>
            </a:r>
            <a:r>
              <a:rPr lang="en-US" sz="1800" dirty="0" err="1"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security','mark@gmail.edu</a:t>
            </a:r>
            <a:r>
              <a:rPr lang="en-US" sz="1800" dirty="0"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'),(103,'john',22324356,'industrial','john@gmail.edu'),(104,'george',76568900,'civil','george@gmail.edu'),(105,'greg',67586758,'Bio </a:t>
            </a:r>
            <a:r>
              <a:rPr lang="en-US" sz="1800" dirty="0" err="1"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Technology','greg@gmail.edu</a:t>
            </a:r>
            <a:r>
              <a:rPr lang="en-US" sz="1800" dirty="0"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');</a:t>
            </a:r>
            <a:endParaRPr lang="en-US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Freeform 6">
            <a:extLst>
              <a:ext uri="{FF2B5EF4-FFF2-40B4-BE49-F238E27FC236}">
                <a16:creationId xmlns:a16="http://schemas.microsoft.com/office/drawing/2014/main" id="{4E75910E-4112-4447-8981-4CA7ACEF9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0314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0C9A191-62EE-4A86-8FF9-6794BC3C58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ntique cash register keys">
            <a:extLst>
              <a:ext uri="{FF2B5EF4-FFF2-40B4-BE49-F238E27FC236}">
                <a16:creationId xmlns:a16="http://schemas.microsoft.com/office/drawing/2014/main" id="{3CA164E4-2F7B-4B4E-897A-D58F798E97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40000"/>
          </a:blip>
          <a:srcRect t="9655" b="575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222F81D-28CB-42CB-9961-602C33F652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0"/>
            <a:ext cx="12191999" cy="6858000"/>
          </a:xfrm>
          <a:prstGeom prst="rect">
            <a:avLst/>
          </a:prstGeom>
          <a:solidFill>
            <a:schemeClr val="bg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EF1AC3-380B-4DBA-BBC8-C13C2C736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1201002"/>
            <a:ext cx="3831335" cy="4312829"/>
          </a:xfrm>
        </p:spPr>
        <p:txBody>
          <a:bodyPr>
            <a:normAutofit/>
          </a:bodyPr>
          <a:lstStyle/>
          <a:p>
            <a:r>
              <a:rPr lang="en-US" dirty="0" err="1"/>
              <a:t>Sql</a:t>
            </a:r>
            <a:r>
              <a:rPr lang="en-US" dirty="0"/>
              <a:t> database for department table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81E1E49-F752-49CA-BFF6-1303B0A8AA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12021" y="1143293"/>
            <a:ext cx="0" cy="571470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0BC273-41AA-4E67-932E-923F11DC7F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2992" y="1201002"/>
            <a:ext cx="6197007" cy="431282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TABLE department(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dept_id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primary key VARCHAR(20) NOT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NULL,dept_name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VARCHAR(20) NOT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NULL,dept_email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VARCHAR(20) NOT NULL);</a:t>
            </a:r>
          </a:p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insert into department values(200,'computer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science','cs@info.edu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'),(201,'cyber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security','cyber@info.edu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'),(203,'industrial','indust@info.edu'),(204,'civil','civil@info.edu'),(205,'Bio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Technology','bio@info.edu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’);</a:t>
            </a:r>
          </a:p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select * from department;</a:t>
            </a:r>
          </a:p>
        </p:txBody>
      </p:sp>
      <p:sp>
        <p:nvSpPr>
          <p:cNvPr id="15" name="Freeform 6">
            <a:extLst>
              <a:ext uri="{FF2B5EF4-FFF2-40B4-BE49-F238E27FC236}">
                <a16:creationId xmlns:a16="http://schemas.microsoft.com/office/drawing/2014/main" id="{4E75910E-4112-4447-8981-4CA7ACEF9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9846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0C9A191-62EE-4A86-8FF9-6794BC3C58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ntique cash register keys">
            <a:extLst>
              <a:ext uri="{FF2B5EF4-FFF2-40B4-BE49-F238E27FC236}">
                <a16:creationId xmlns:a16="http://schemas.microsoft.com/office/drawing/2014/main" id="{3CA164E4-2F7B-4B4E-897A-D58F798E97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40000"/>
          </a:blip>
          <a:srcRect t="9655" b="5758"/>
          <a:stretch/>
        </p:blipFill>
        <p:spPr>
          <a:xfrm>
            <a:off x="20" y="27306"/>
            <a:ext cx="12191980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222F81D-28CB-42CB-9961-602C33F652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0"/>
            <a:ext cx="12191999" cy="6858000"/>
          </a:xfrm>
          <a:prstGeom prst="rect">
            <a:avLst/>
          </a:prstGeom>
          <a:solidFill>
            <a:schemeClr val="bg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EF1AC3-380B-4DBA-BBC8-C13C2C736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1201002"/>
            <a:ext cx="3831335" cy="4312829"/>
          </a:xfrm>
        </p:spPr>
        <p:txBody>
          <a:bodyPr>
            <a:normAutofit/>
          </a:bodyPr>
          <a:lstStyle/>
          <a:p>
            <a:r>
              <a:rPr lang="en-US" dirty="0" err="1"/>
              <a:t>Sql</a:t>
            </a:r>
            <a:r>
              <a:rPr lang="en-US" dirty="0"/>
              <a:t> code for Course table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81E1E49-F752-49CA-BFF6-1303B0A8AA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12021" y="1143293"/>
            <a:ext cx="0" cy="571470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0BC273-41AA-4E67-932E-923F11DC7F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1772" y="259306"/>
            <a:ext cx="6197007" cy="5964073"/>
          </a:xfrm>
        </p:spPr>
        <p:txBody>
          <a:bodyPr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</a:pP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CREATE TABLE course( </a:t>
            </a: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</a:pP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course_id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VARCHAR(20) NOT NULL,</a:t>
            </a: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</a:pP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course_name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VARCHAR(20) NOT NULL,</a:t>
            </a: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</a:pP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course_term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VARCHAR(20) NOT NULL,</a:t>
            </a: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</a:pP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course_faculty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VARCHAR(20) NOT NULL,</a:t>
            </a: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</a:pP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course_time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VARCHAR(20)NOT NULL);</a:t>
            </a:r>
            <a:endParaRPr lang="en-US" sz="24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</a:pP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desc course;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</a:pP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select * from course;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</a:pP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insert into course values(601,'database','spring','michael','3:30-6:30'),(602,'hacking','fall','mark','1:30-3:30'),(603,'statistice','spring','john','2:30-5:30'),(604,'const_modeling','spring','george','10:30-2:30'),(605,'cell biology','fall','greg','8:30-10:30');</a:t>
            </a:r>
          </a:p>
        </p:txBody>
      </p:sp>
      <p:sp>
        <p:nvSpPr>
          <p:cNvPr id="16" name="Freeform 6">
            <a:extLst>
              <a:ext uri="{FF2B5EF4-FFF2-40B4-BE49-F238E27FC236}">
                <a16:creationId xmlns:a16="http://schemas.microsoft.com/office/drawing/2014/main" id="{4E75910E-4112-4447-8981-4CA7ACEF9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0305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25">
            <a:extLst>
              <a:ext uri="{FF2B5EF4-FFF2-40B4-BE49-F238E27FC236}">
                <a16:creationId xmlns:a16="http://schemas.microsoft.com/office/drawing/2014/main" id="{C5176844-69C3-4F79-BE38-EA5BDDF4F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27">
            <a:extLst>
              <a:ext uri="{FF2B5EF4-FFF2-40B4-BE49-F238E27FC236}">
                <a16:creationId xmlns:a16="http://schemas.microsoft.com/office/drawing/2014/main" id="{CEB9CCF0-FDC8-4563-ADE4-F400B6BD1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179318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84F60C-6FDC-40BD-A35C-A4F28920BC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758952"/>
            <a:ext cx="3831336" cy="4754880"/>
          </a:xfrm>
        </p:spPr>
        <p:txBody>
          <a:bodyPr anchor="ctr">
            <a:normAutofit/>
          </a:bodyPr>
          <a:lstStyle/>
          <a:p>
            <a:r>
              <a:rPr lang="en-US" sz="5600">
                <a:solidFill>
                  <a:schemeClr val="bg1"/>
                </a:solidFill>
              </a:rPr>
              <a:t>Database Table design </a:t>
            </a:r>
            <a:br>
              <a:rPr lang="en-US" sz="5600">
                <a:solidFill>
                  <a:schemeClr val="bg1"/>
                </a:solidFill>
              </a:rPr>
            </a:br>
            <a:r>
              <a:rPr lang="en-US" sz="5600" i="0">
                <a:solidFill>
                  <a:schemeClr val="bg1"/>
                </a:solidFill>
              </a:rPr>
              <a:t>Table-student data</a:t>
            </a:r>
          </a:p>
        </p:txBody>
      </p:sp>
      <p:sp>
        <p:nvSpPr>
          <p:cNvPr id="38" name="Freeform 6">
            <a:extLst>
              <a:ext uri="{FF2B5EF4-FFF2-40B4-BE49-F238E27FC236}">
                <a16:creationId xmlns:a16="http://schemas.microsoft.com/office/drawing/2014/main" id="{A101E513-AF74-4E9D-A31F-996642507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5707ADAA-5931-4EAD-B85F-F230DD213D7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8532724"/>
              </p:ext>
            </p:extLst>
          </p:nvPr>
        </p:nvGraphicFramePr>
        <p:xfrm>
          <a:off x="5725235" y="1282704"/>
          <a:ext cx="6466763" cy="5575297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2000366">
                  <a:extLst>
                    <a:ext uri="{9D8B030D-6E8A-4147-A177-3AD203B41FA5}">
                      <a16:colId xmlns:a16="http://schemas.microsoft.com/office/drawing/2014/main" val="3039586168"/>
                    </a:ext>
                  </a:extLst>
                </a:gridCol>
                <a:gridCol w="2067845">
                  <a:extLst>
                    <a:ext uri="{9D8B030D-6E8A-4147-A177-3AD203B41FA5}">
                      <a16:colId xmlns:a16="http://schemas.microsoft.com/office/drawing/2014/main" val="713904722"/>
                    </a:ext>
                  </a:extLst>
                </a:gridCol>
                <a:gridCol w="910330">
                  <a:extLst>
                    <a:ext uri="{9D8B030D-6E8A-4147-A177-3AD203B41FA5}">
                      <a16:colId xmlns:a16="http://schemas.microsoft.com/office/drawing/2014/main" val="948074228"/>
                    </a:ext>
                  </a:extLst>
                </a:gridCol>
                <a:gridCol w="1488222">
                  <a:extLst>
                    <a:ext uri="{9D8B030D-6E8A-4147-A177-3AD203B41FA5}">
                      <a16:colId xmlns:a16="http://schemas.microsoft.com/office/drawing/2014/main" val="3434801961"/>
                    </a:ext>
                  </a:extLst>
                </a:gridCol>
              </a:tblGrid>
              <a:tr h="705362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Field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872" marR="9872" marT="98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Type</a:t>
                      </a:r>
                    </a:p>
                  </a:txBody>
                  <a:tcPr marL="9872" marR="9872" marT="98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Null</a:t>
                      </a:r>
                    </a:p>
                  </a:txBody>
                  <a:tcPr marL="9872" marR="9872" marT="98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Key</a:t>
                      </a:r>
                    </a:p>
                  </a:txBody>
                  <a:tcPr marL="9872" marR="9872" marT="9872" marB="0" anchor="b"/>
                </a:tc>
                <a:extLst>
                  <a:ext uri="{0D108BD9-81ED-4DB2-BD59-A6C34878D82A}">
                    <a16:rowId xmlns:a16="http://schemas.microsoft.com/office/drawing/2014/main" val="3288021913"/>
                  </a:ext>
                </a:extLst>
              </a:tr>
              <a:tr h="1343125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id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872" marR="9872" marT="98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varchar(20)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872" marR="9872" marT="98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872" marR="9872" marT="98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Primary key</a:t>
                      </a:r>
                    </a:p>
                  </a:txBody>
                  <a:tcPr marL="9872" marR="9872" marT="9872" marB="0" anchor="b"/>
                </a:tc>
                <a:extLst>
                  <a:ext uri="{0D108BD9-81ED-4DB2-BD59-A6C34878D82A}">
                    <a16:rowId xmlns:a16="http://schemas.microsoft.com/office/drawing/2014/main" val="1298183240"/>
                  </a:ext>
                </a:extLst>
              </a:tr>
              <a:tr h="705362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name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872" marR="9872" marT="98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varchar(20)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872" marR="9872" marT="98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872" marR="9872" marT="98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872" marR="9872" marT="9872" marB="0" anchor="b"/>
                </a:tc>
                <a:extLst>
                  <a:ext uri="{0D108BD9-81ED-4DB2-BD59-A6C34878D82A}">
                    <a16:rowId xmlns:a16="http://schemas.microsoft.com/office/drawing/2014/main" val="3907071374"/>
                  </a:ext>
                </a:extLst>
              </a:tr>
              <a:tr h="705362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phone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872" marR="9872" marT="98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varchar(10)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872" marR="9872" marT="98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872" marR="9872" marT="98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872" marR="9872" marT="9872" marB="0" anchor="b"/>
                </a:tc>
                <a:extLst>
                  <a:ext uri="{0D108BD9-81ED-4DB2-BD59-A6C34878D82A}">
                    <a16:rowId xmlns:a16="http://schemas.microsoft.com/office/drawing/2014/main" val="3033135468"/>
                  </a:ext>
                </a:extLst>
              </a:tr>
              <a:tr h="705362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course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872" marR="9872" marT="98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varchar(20)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872" marR="9872" marT="98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872" marR="9872" marT="98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872" marR="9872" marT="9872" marB="0" anchor="b"/>
                </a:tc>
                <a:extLst>
                  <a:ext uri="{0D108BD9-81ED-4DB2-BD59-A6C34878D82A}">
                    <a16:rowId xmlns:a16="http://schemas.microsoft.com/office/drawing/2014/main" val="2694343057"/>
                  </a:ext>
                </a:extLst>
              </a:tr>
              <a:tr h="705362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department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872" marR="9872" marT="98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varchar(20)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872" marR="9872" marT="98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872" marR="9872" marT="98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872" marR="9872" marT="9872" marB="0" anchor="b"/>
                </a:tc>
                <a:extLst>
                  <a:ext uri="{0D108BD9-81ED-4DB2-BD59-A6C34878D82A}">
                    <a16:rowId xmlns:a16="http://schemas.microsoft.com/office/drawing/2014/main" val="1317739422"/>
                  </a:ext>
                </a:extLst>
              </a:tr>
              <a:tr h="705362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Advisor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872" marR="9872" marT="98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varchar(20)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872" marR="9872" marT="98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872" marR="9872" marT="987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872" marR="9872" marT="9872" marB="0" anchor="b"/>
                </a:tc>
                <a:extLst>
                  <a:ext uri="{0D108BD9-81ED-4DB2-BD59-A6C34878D82A}">
                    <a16:rowId xmlns:a16="http://schemas.microsoft.com/office/drawing/2014/main" val="3612448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617113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C5176844-69C3-4F79-BE38-EA5BDDF4F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33862825-C012-4895-A17E-F3D1F62D89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1143293"/>
            <a:ext cx="0" cy="5714707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6784F60C-6FDC-40BD-A35C-A4F28920BC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3" y="1063256"/>
            <a:ext cx="3382050" cy="455895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100" i="1" kern="1200" spc="100" baseline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Database Table design </a:t>
            </a:r>
            <a:br>
              <a:rPr lang="en-US" sz="5100" i="1" kern="1200" spc="100" baseline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sz="5100" i="1" kern="1200" spc="100" baseline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Table-Department data</a:t>
            </a:r>
          </a:p>
        </p:txBody>
      </p:sp>
      <p:sp useBgFill="1">
        <p:nvSpPr>
          <p:cNvPr id="45" name="Freeform: Shape 44">
            <a:extLst>
              <a:ext uri="{FF2B5EF4-FFF2-40B4-BE49-F238E27FC236}">
                <a16:creationId xmlns:a16="http://schemas.microsoft.com/office/drawing/2014/main" id="{B96B26CA-9949-4D9C-A2F3-DB3CA283AD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6956" y="0"/>
            <a:ext cx="7615044" cy="6858000"/>
          </a:xfrm>
          <a:custGeom>
            <a:avLst/>
            <a:gdLst>
              <a:gd name="connsiteX0" fmla="*/ 2017353 w 7615044"/>
              <a:gd name="connsiteY0" fmla="*/ 0 h 6858000"/>
              <a:gd name="connsiteX1" fmla="*/ 3903088 w 7615044"/>
              <a:gd name="connsiteY1" fmla="*/ 0 h 6858000"/>
              <a:gd name="connsiteX2" fmla="*/ 5215066 w 7615044"/>
              <a:gd name="connsiteY2" fmla="*/ 0 h 6858000"/>
              <a:gd name="connsiteX3" fmla="*/ 7615044 w 7615044"/>
              <a:gd name="connsiteY3" fmla="*/ 0 h 6858000"/>
              <a:gd name="connsiteX4" fmla="*/ 7615044 w 7615044"/>
              <a:gd name="connsiteY4" fmla="*/ 6858000 h 6858000"/>
              <a:gd name="connsiteX5" fmla="*/ 5215066 w 7615044"/>
              <a:gd name="connsiteY5" fmla="*/ 6858000 h 6858000"/>
              <a:gd name="connsiteX6" fmla="*/ 3903088 w 7615044"/>
              <a:gd name="connsiteY6" fmla="*/ 6858000 h 6858000"/>
              <a:gd name="connsiteX7" fmla="*/ 1292431 w 7615044"/>
              <a:gd name="connsiteY7" fmla="*/ 6858000 h 6858000"/>
              <a:gd name="connsiteX8" fmla="*/ 1012702 w 7615044"/>
              <a:gd name="connsiteY8" fmla="*/ 6549681 h 6858000"/>
              <a:gd name="connsiteX9" fmla="*/ 0 w 7615044"/>
              <a:gd name="connsiteY9" fmla="*/ 3723759 h 6858000"/>
              <a:gd name="connsiteX10" fmla="*/ 1955279 w 7615044"/>
              <a:gd name="connsiteY10" fmla="*/ 3986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615044" h="6858000">
                <a:moveTo>
                  <a:pt x="2017353" y="0"/>
                </a:moveTo>
                <a:lnTo>
                  <a:pt x="3903088" y="0"/>
                </a:lnTo>
                <a:lnTo>
                  <a:pt x="5215066" y="0"/>
                </a:lnTo>
                <a:lnTo>
                  <a:pt x="7615044" y="0"/>
                </a:lnTo>
                <a:lnTo>
                  <a:pt x="7615044" y="6858000"/>
                </a:lnTo>
                <a:lnTo>
                  <a:pt x="5215066" y="6858000"/>
                </a:lnTo>
                <a:lnTo>
                  <a:pt x="3903088" y="6858000"/>
                </a:lnTo>
                <a:lnTo>
                  <a:pt x="1292431" y="6858000"/>
                </a:lnTo>
                <a:lnTo>
                  <a:pt x="1012702" y="6549681"/>
                </a:lnTo>
                <a:cubicBezTo>
                  <a:pt x="380046" y="5781733"/>
                  <a:pt x="0" y="4797206"/>
                  <a:pt x="0" y="3723759"/>
                </a:cubicBezTo>
                <a:cubicBezTo>
                  <a:pt x="0" y="2190263"/>
                  <a:pt x="775604" y="838237"/>
                  <a:pt x="1955279" y="39865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7" name="Freeform 6">
            <a:extLst>
              <a:ext uri="{FF2B5EF4-FFF2-40B4-BE49-F238E27FC236}">
                <a16:creationId xmlns:a16="http://schemas.microsoft.com/office/drawing/2014/main" id="{A101E513-AF74-4E9D-A31F-996642507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A15CF2FD-F454-40F4-81F2-ED425EF04A6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62651874"/>
              </p:ext>
            </p:extLst>
          </p:nvPr>
        </p:nvGraphicFramePr>
        <p:xfrm>
          <a:off x="5252720" y="2724150"/>
          <a:ext cx="6252647" cy="3023618"/>
        </p:xfrm>
        <a:graphic>
          <a:graphicData uri="http://schemas.openxmlformats.org/drawingml/2006/table">
            <a:tbl>
              <a:tblPr firstRow="1">
                <a:tableStyleId>{0660B408-B3CF-4A94-85FC-2B1E0A45F4A2}</a:tableStyleId>
              </a:tblPr>
              <a:tblGrid>
                <a:gridCol w="1833282">
                  <a:extLst>
                    <a:ext uri="{9D8B030D-6E8A-4147-A177-3AD203B41FA5}">
                      <a16:colId xmlns:a16="http://schemas.microsoft.com/office/drawing/2014/main" val="3372702600"/>
                    </a:ext>
                  </a:extLst>
                </a:gridCol>
                <a:gridCol w="2155827">
                  <a:extLst>
                    <a:ext uri="{9D8B030D-6E8A-4147-A177-3AD203B41FA5}">
                      <a16:colId xmlns:a16="http://schemas.microsoft.com/office/drawing/2014/main" val="2540987455"/>
                    </a:ext>
                  </a:extLst>
                </a:gridCol>
                <a:gridCol w="846407">
                  <a:extLst>
                    <a:ext uri="{9D8B030D-6E8A-4147-A177-3AD203B41FA5}">
                      <a16:colId xmlns:a16="http://schemas.microsoft.com/office/drawing/2014/main" val="2794538995"/>
                    </a:ext>
                  </a:extLst>
                </a:gridCol>
                <a:gridCol w="1417131">
                  <a:extLst>
                    <a:ext uri="{9D8B030D-6E8A-4147-A177-3AD203B41FA5}">
                      <a16:colId xmlns:a16="http://schemas.microsoft.com/office/drawing/2014/main" val="1100592115"/>
                    </a:ext>
                  </a:extLst>
                </a:gridCol>
              </a:tblGrid>
              <a:tr h="600075">
                <a:tc>
                  <a:txBody>
                    <a:bodyPr/>
                    <a:lstStyle/>
                    <a:p>
                      <a:pPr algn="l" fontAlgn="b"/>
                      <a:endParaRPr lang="en-US" sz="2600" b="1" u="none" strike="noStrike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algn="l" fontAlgn="b"/>
                      <a:r>
                        <a:rPr lang="en-US" sz="2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Field</a:t>
                      </a:r>
                    </a:p>
                  </a:txBody>
                  <a:tcPr marL="14941" marR="14941" marT="1494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600" b="1" u="none" strike="noStrike">
                          <a:solidFill>
                            <a:srgbClr val="000000"/>
                          </a:solidFill>
                          <a:effectLst/>
                        </a:rPr>
                        <a:t>Type</a:t>
                      </a:r>
                      <a:endParaRPr lang="en-US" sz="2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941" marR="14941" marT="1494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Null</a:t>
                      </a:r>
                    </a:p>
                  </a:txBody>
                  <a:tcPr marL="14941" marR="14941" marT="1494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key</a:t>
                      </a:r>
                    </a:p>
                  </a:txBody>
                  <a:tcPr marL="14941" marR="14941" marT="14941" marB="0" anchor="b"/>
                </a:tc>
                <a:extLst>
                  <a:ext uri="{0D108BD9-81ED-4DB2-BD59-A6C34878D82A}">
                    <a16:rowId xmlns:a16="http://schemas.microsoft.com/office/drawing/2014/main" val="1736506328"/>
                  </a:ext>
                </a:extLst>
              </a:tr>
              <a:tr h="1074373">
                <a:tc>
                  <a:txBody>
                    <a:bodyPr/>
                    <a:lstStyle/>
                    <a:p>
                      <a:pPr algn="l" fontAlgn="b"/>
                      <a:r>
                        <a:rPr lang="en-US" sz="2600" b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dept_id</a:t>
                      </a:r>
                      <a:endParaRPr lang="en-US" sz="2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4941" marR="14941" marT="1494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600" b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varchar(20)</a:t>
                      </a:r>
                      <a:endParaRPr lang="en-US" sz="2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4941" marR="14941" marT="1494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600" b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</a:t>
                      </a:r>
                      <a:endParaRPr lang="en-US" sz="2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4941" marR="14941" marT="1494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Primary key</a:t>
                      </a:r>
                    </a:p>
                  </a:txBody>
                  <a:tcPr marL="14941" marR="14941" marT="14941" marB="0" anchor="b"/>
                </a:tc>
                <a:extLst>
                  <a:ext uri="{0D108BD9-81ED-4DB2-BD59-A6C34878D82A}">
                    <a16:rowId xmlns:a16="http://schemas.microsoft.com/office/drawing/2014/main" val="1914520249"/>
                  </a:ext>
                </a:extLst>
              </a:tr>
              <a:tr h="570912">
                <a:tc>
                  <a:txBody>
                    <a:bodyPr/>
                    <a:lstStyle/>
                    <a:p>
                      <a:pPr algn="l" fontAlgn="b"/>
                      <a:r>
                        <a:rPr lang="en-US" sz="2600" b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dept_name</a:t>
                      </a:r>
                      <a:endParaRPr lang="en-US" sz="2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4941" marR="14941" marT="1494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600" b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varchar(20)</a:t>
                      </a:r>
                      <a:endParaRPr lang="en-US" sz="2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4941" marR="14941" marT="1494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600" b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</a:t>
                      </a:r>
                      <a:endParaRPr lang="en-US" sz="2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4941" marR="14941" marT="14941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2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4941" marR="14941" marT="14941" marB="0" anchor="b"/>
                </a:tc>
                <a:extLst>
                  <a:ext uri="{0D108BD9-81ED-4DB2-BD59-A6C34878D82A}">
                    <a16:rowId xmlns:a16="http://schemas.microsoft.com/office/drawing/2014/main" val="610838518"/>
                  </a:ext>
                </a:extLst>
              </a:tr>
              <a:tr h="570912">
                <a:tc>
                  <a:txBody>
                    <a:bodyPr/>
                    <a:lstStyle/>
                    <a:p>
                      <a:pPr algn="l" fontAlgn="b"/>
                      <a:r>
                        <a:rPr lang="en-US" sz="2600" b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dept_email</a:t>
                      </a:r>
                      <a:endParaRPr lang="en-US" sz="2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4941" marR="14941" marT="1494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600" b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varchar(20)</a:t>
                      </a:r>
                      <a:endParaRPr lang="en-US" sz="2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4941" marR="14941" marT="1494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600" b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</a:t>
                      </a:r>
                      <a:endParaRPr lang="en-US" sz="2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4941" marR="14941" marT="14941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2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4941" marR="14941" marT="14941" marB="0" anchor="b"/>
                </a:tc>
                <a:extLst>
                  <a:ext uri="{0D108BD9-81ED-4DB2-BD59-A6C34878D82A}">
                    <a16:rowId xmlns:a16="http://schemas.microsoft.com/office/drawing/2014/main" val="35419549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21994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 6">
            <a:extLst>
              <a:ext uri="{FF2B5EF4-FFF2-40B4-BE49-F238E27FC236}">
                <a16:creationId xmlns:a16="http://schemas.microsoft.com/office/drawing/2014/main" id="{DD4C4B28-6B4B-4445-8535-F516D74E4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CB1C732-7193-4253-8746-850D090A6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1280160"/>
            <a:ext cx="0" cy="557784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55B419A7-F817-4767-8CCB-FB0E189C4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7AF9319C-2D9B-4868-AEAE-37298EA0F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215066" cy="6858000"/>
          </a:xfrm>
          <a:custGeom>
            <a:avLst/>
            <a:gdLst>
              <a:gd name="connsiteX0" fmla="*/ 0 w 5215066"/>
              <a:gd name="connsiteY0" fmla="*/ 0 h 6858000"/>
              <a:gd name="connsiteX1" fmla="*/ 3197713 w 5215066"/>
              <a:gd name="connsiteY1" fmla="*/ 0 h 6858000"/>
              <a:gd name="connsiteX2" fmla="*/ 3259787 w 5215066"/>
              <a:gd name="connsiteY2" fmla="*/ 39865 h 6858000"/>
              <a:gd name="connsiteX3" fmla="*/ 5215066 w 5215066"/>
              <a:gd name="connsiteY3" fmla="*/ 3723759 h 6858000"/>
              <a:gd name="connsiteX4" fmla="*/ 4202364 w 5215066"/>
              <a:gd name="connsiteY4" fmla="*/ 6549681 h 6858000"/>
              <a:gd name="connsiteX5" fmla="*/ 3922635 w 5215066"/>
              <a:gd name="connsiteY5" fmla="*/ 6858000 h 6858000"/>
              <a:gd name="connsiteX6" fmla="*/ 0 w 5215066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15066" h="6858000">
                <a:moveTo>
                  <a:pt x="0" y="0"/>
                </a:moveTo>
                <a:lnTo>
                  <a:pt x="3197713" y="0"/>
                </a:lnTo>
                <a:lnTo>
                  <a:pt x="3259787" y="39865"/>
                </a:lnTo>
                <a:cubicBezTo>
                  <a:pt x="4439462" y="838237"/>
                  <a:pt x="5215066" y="2190263"/>
                  <a:pt x="5215066" y="3723759"/>
                </a:cubicBezTo>
                <a:cubicBezTo>
                  <a:pt x="5215066" y="4797206"/>
                  <a:pt x="4835020" y="5781733"/>
                  <a:pt x="4202364" y="6549681"/>
                </a:cubicBezTo>
                <a:lnTo>
                  <a:pt x="392263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84F60C-6FDC-40BD-A35C-A4F28920BC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1128811"/>
            <a:ext cx="3447288" cy="33422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600" i="1" kern="1200" spc="100" baseline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Database Table design </a:t>
            </a:r>
            <a:br>
              <a:rPr lang="en-US" sz="4600" i="1" kern="1200" spc="100" baseline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sz="4600" i="1" kern="1200" spc="100" baseline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Table-Course data</a:t>
            </a:r>
          </a:p>
        </p:txBody>
      </p:sp>
      <p:sp>
        <p:nvSpPr>
          <p:cNvPr id="31" name="Freeform 6">
            <a:extLst>
              <a:ext uri="{FF2B5EF4-FFF2-40B4-BE49-F238E27FC236}">
                <a16:creationId xmlns:a16="http://schemas.microsoft.com/office/drawing/2014/main" id="{ADA271CD-3011-4A05-B4A3-80F1794684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8152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65CF8D7C-CF8D-4BB1-8920-9B5B7CBCF29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72804891"/>
              </p:ext>
            </p:extLst>
          </p:nvPr>
        </p:nvGraphicFramePr>
        <p:xfrm>
          <a:off x="5796500" y="1596528"/>
          <a:ext cx="5640402" cy="526147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2162368">
                  <a:extLst>
                    <a:ext uri="{9D8B030D-6E8A-4147-A177-3AD203B41FA5}">
                      <a16:colId xmlns:a16="http://schemas.microsoft.com/office/drawing/2014/main" val="3930925537"/>
                    </a:ext>
                  </a:extLst>
                </a:gridCol>
                <a:gridCol w="1757827">
                  <a:extLst>
                    <a:ext uri="{9D8B030D-6E8A-4147-A177-3AD203B41FA5}">
                      <a16:colId xmlns:a16="http://schemas.microsoft.com/office/drawing/2014/main" val="2926141375"/>
                    </a:ext>
                  </a:extLst>
                </a:gridCol>
                <a:gridCol w="941012">
                  <a:extLst>
                    <a:ext uri="{9D8B030D-6E8A-4147-A177-3AD203B41FA5}">
                      <a16:colId xmlns:a16="http://schemas.microsoft.com/office/drawing/2014/main" val="3198618877"/>
                    </a:ext>
                  </a:extLst>
                </a:gridCol>
                <a:gridCol w="779195">
                  <a:extLst>
                    <a:ext uri="{9D8B030D-6E8A-4147-A177-3AD203B41FA5}">
                      <a16:colId xmlns:a16="http://schemas.microsoft.com/office/drawing/2014/main" val="356937447"/>
                    </a:ext>
                  </a:extLst>
                </a:gridCol>
              </a:tblGrid>
              <a:tr h="923045"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1" u="none" strike="noStrike" cap="all" spc="60">
                          <a:solidFill>
                            <a:schemeClr val="tx1"/>
                          </a:solidFill>
                          <a:effectLst/>
                        </a:rPr>
                        <a:t>Field</a:t>
                      </a:r>
                      <a:endParaRPr lang="en-US" sz="1900" b="1" i="0" u="none" strike="noStrike" cap="all" spc="6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307" marR="10307" marT="148418" marB="148418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1" u="none" strike="noStrike" cap="all" spc="60">
                          <a:solidFill>
                            <a:schemeClr val="tx1"/>
                          </a:solidFill>
                          <a:effectLst/>
                        </a:rPr>
                        <a:t>Type</a:t>
                      </a:r>
                      <a:endParaRPr lang="en-US" sz="1900" b="1" i="0" u="none" strike="noStrike" cap="all" spc="6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307" marR="10307" marT="148418" marB="148418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1" u="none" strike="noStrike" cap="all" spc="60">
                          <a:solidFill>
                            <a:schemeClr val="tx1"/>
                          </a:solidFill>
                          <a:effectLst/>
                        </a:rPr>
                        <a:t>Null</a:t>
                      </a:r>
                      <a:endParaRPr lang="en-US" sz="1900" b="1" i="0" u="none" strike="noStrike" cap="all" spc="6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307" marR="10307" marT="148418" marB="148418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1" u="none" strike="noStrike" cap="all" spc="60">
                          <a:solidFill>
                            <a:schemeClr val="tx1"/>
                          </a:solidFill>
                          <a:effectLst/>
                        </a:rPr>
                        <a:t>Key</a:t>
                      </a:r>
                      <a:endParaRPr lang="en-US" sz="1900" b="1" i="0" u="none" strike="noStrike" cap="all" spc="6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307" marR="10307" marT="148418" marB="148418" anchor="b"/>
                </a:tc>
                <a:extLst>
                  <a:ext uri="{0D108BD9-81ED-4DB2-BD59-A6C34878D82A}">
                    <a16:rowId xmlns:a16="http://schemas.microsoft.com/office/drawing/2014/main" val="1077223476"/>
                  </a:ext>
                </a:extLst>
              </a:tr>
              <a:tr h="867685">
                <a:tc>
                  <a:txBody>
                    <a:bodyPr/>
                    <a:lstStyle/>
                    <a:p>
                      <a:pPr algn="l" fontAlgn="b"/>
                      <a:r>
                        <a:rPr lang="en-US" sz="2600" b="0" u="none" strike="noStrike" cap="none" spc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course_id</a:t>
                      </a:r>
                      <a:endParaRPr lang="en-US" sz="26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307" marR="10307" marT="10307" marB="148418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600" b="0" u="none" strike="noStrike" cap="none" spc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varchar(20)</a:t>
                      </a:r>
                      <a:endParaRPr lang="en-US" sz="2600" b="0" i="0" u="none" strike="noStrike" cap="none" spc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307" marR="10307" marT="10307" marB="148418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600" b="0" u="none" strike="noStrike" cap="none" spc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</a:t>
                      </a:r>
                      <a:endParaRPr lang="en-US" sz="2600" b="0" i="0" u="none" strike="noStrike" cap="none" spc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307" marR="10307" marT="10307" marB="148418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2600" b="0" i="0" u="none" strike="noStrike" cap="none" spc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307" marR="10307" marT="10307" marB="148418" anchor="b"/>
                </a:tc>
                <a:extLst>
                  <a:ext uri="{0D108BD9-81ED-4DB2-BD59-A6C34878D82A}">
                    <a16:rowId xmlns:a16="http://schemas.microsoft.com/office/drawing/2014/main" val="1947756806"/>
                  </a:ext>
                </a:extLst>
              </a:tr>
              <a:tr h="867685">
                <a:tc>
                  <a:txBody>
                    <a:bodyPr/>
                    <a:lstStyle/>
                    <a:p>
                      <a:pPr algn="l" fontAlgn="b"/>
                      <a:r>
                        <a:rPr lang="en-US" sz="2600" b="0" u="none" strike="noStrike" cap="none" spc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course_name</a:t>
                      </a:r>
                      <a:endParaRPr lang="en-US" sz="2600" b="0" i="0" u="none" strike="noStrike" cap="none" spc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307" marR="10307" marT="10307" marB="148418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600" b="0" u="none" strike="noStrike" cap="none" spc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varchar(20)</a:t>
                      </a:r>
                      <a:endParaRPr lang="en-US" sz="2600" b="0" i="0" u="none" strike="noStrike" cap="none" spc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307" marR="10307" marT="10307" marB="148418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600" b="0" u="none" strike="noStrike" cap="none" spc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</a:t>
                      </a:r>
                      <a:endParaRPr lang="en-US" sz="2600" b="0" i="0" u="none" strike="noStrike" cap="none" spc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307" marR="10307" marT="10307" marB="148418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2600" b="0" i="0" u="none" strike="noStrike" cap="none" spc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307" marR="10307" marT="10307" marB="148418" anchor="b"/>
                </a:tc>
                <a:extLst>
                  <a:ext uri="{0D108BD9-81ED-4DB2-BD59-A6C34878D82A}">
                    <a16:rowId xmlns:a16="http://schemas.microsoft.com/office/drawing/2014/main" val="3584236698"/>
                  </a:ext>
                </a:extLst>
              </a:tr>
              <a:tr h="867685">
                <a:tc>
                  <a:txBody>
                    <a:bodyPr/>
                    <a:lstStyle/>
                    <a:p>
                      <a:pPr algn="l" fontAlgn="b"/>
                      <a:r>
                        <a:rPr lang="en-US" sz="2600" b="0" u="none" strike="noStrike" cap="none" spc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course_term</a:t>
                      </a:r>
                      <a:endParaRPr lang="en-US" sz="2600" b="0" i="0" u="none" strike="noStrike" cap="none" spc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307" marR="10307" marT="10307" marB="148418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600" b="0" u="none" strike="noStrike" cap="none" spc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varchar(20)</a:t>
                      </a:r>
                      <a:endParaRPr lang="en-US" sz="2600" b="0" i="0" u="none" strike="noStrike" cap="none" spc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307" marR="10307" marT="10307" marB="148418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600" b="0" u="none" strike="noStrike" cap="none" spc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</a:t>
                      </a:r>
                      <a:endParaRPr lang="en-US" sz="2600" b="0" i="0" u="none" strike="noStrike" cap="none" spc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307" marR="10307" marT="10307" marB="148418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2600" b="0" i="0" u="none" strike="noStrike" cap="none" spc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307" marR="10307" marT="10307" marB="148418" anchor="b"/>
                </a:tc>
                <a:extLst>
                  <a:ext uri="{0D108BD9-81ED-4DB2-BD59-A6C34878D82A}">
                    <a16:rowId xmlns:a16="http://schemas.microsoft.com/office/drawing/2014/main" val="1868734474"/>
                  </a:ext>
                </a:extLst>
              </a:tr>
              <a:tr h="867685">
                <a:tc>
                  <a:txBody>
                    <a:bodyPr/>
                    <a:lstStyle/>
                    <a:p>
                      <a:pPr algn="l" fontAlgn="b"/>
                      <a:r>
                        <a:rPr lang="en-US" sz="2600" b="0" u="none" strike="noStrike" cap="none" spc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course_faculty</a:t>
                      </a:r>
                      <a:endParaRPr lang="en-US" sz="2600" b="0" i="0" u="none" strike="noStrike" cap="none" spc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307" marR="10307" marT="10307" marB="148418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600" b="0" u="none" strike="noStrike" cap="none" spc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varchar(20)</a:t>
                      </a:r>
                      <a:endParaRPr lang="en-US" sz="2600" b="0" i="0" u="none" strike="noStrike" cap="none" spc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307" marR="10307" marT="10307" marB="148418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600" b="0" u="none" strike="noStrike" cap="none" spc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</a:t>
                      </a:r>
                      <a:endParaRPr lang="en-US" sz="2600" b="0" i="0" u="none" strike="noStrike" cap="none" spc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307" marR="10307" marT="10307" marB="148418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2600" b="0" i="0" u="none" strike="noStrike" cap="none" spc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307" marR="10307" marT="10307" marB="148418" anchor="b"/>
                </a:tc>
                <a:extLst>
                  <a:ext uri="{0D108BD9-81ED-4DB2-BD59-A6C34878D82A}">
                    <a16:rowId xmlns:a16="http://schemas.microsoft.com/office/drawing/2014/main" val="2122324988"/>
                  </a:ext>
                </a:extLst>
              </a:tr>
              <a:tr h="867685">
                <a:tc>
                  <a:txBody>
                    <a:bodyPr/>
                    <a:lstStyle/>
                    <a:p>
                      <a:pPr algn="l" fontAlgn="b"/>
                      <a:r>
                        <a:rPr lang="en-US" sz="2600" b="0" u="none" strike="noStrike" cap="none" spc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course_time</a:t>
                      </a:r>
                      <a:endParaRPr lang="en-US" sz="2600" b="0" i="0" u="none" strike="noStrike" cap="none" spc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307" marR="10307" marT="10307" marB="148418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600" b="0" u="none" strike="noStrike" cap="none" spc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varchar(20)</a:t>
                      </a:r>
                      <a:endParaRPr lang="en-US" sz="2600" b="0" i="0" u="none" strike="noStrike" cap="none" spc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307" marR="10307" marT="10307" marB="148418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600" b="0" u="none" strike="noStrike" cap="none" spc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</a:t>
                      </a:r>
                      <a:endParaRPr lang="en-US" sz="26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307" marR="10307" marT="10307" marB="148418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26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307" marR="10307" marT="10307" marB="148418" anchor="b"/>
                </a:tc>
                <a:extLst>
                  <a:ext uri="{0D108BD9-81ED-4DB2-BD59-A6C34878D82A}">
                    <a16:rowId xmlns:a16="http://schemas.microsoft.com/office/drawing/2014/main" val="7974554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78472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C5176844-69C3-4F79-BE38-EA5BDDF4F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3862825-C012-4895-A17E-F3D1F62D89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1143293"/>
            <a:ext cx="0" cy="5714707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EDB5EE64-1ACB-4CDE-9ED1-D05BD01658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3" y="1063256"/>
            <a:ext cx="3382050" cy="455895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i="1" kern="1200" spc="100" baseline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Database Table design for Faculty</a:t>
            </a:r>
          </a:p>
        </p:txBody>
      </p:sp>
      <p:sp useBgFill="1">
        <p:nvSpPr>
          <p:cNvPr id="26" name="Freeform: Shape 25">
            <a:extLst>
              <a:ext uri="{FF2B5EF4-FFF2-40B4-BE49-F238E27FC236}">
                <a16:creationId xmlns:a16="http://schemas.microsoft.com/office/drawing/2014/main" id="{B96B26CA-9949-4D9C-A2F3-DB3CA283AD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6956" y="0"/>
            <a:ext cx="7615044" cy="6858000"/>
          </a:xfrm>
          <a:custGeom>
            <a:avLst/>
            <a:gdLst>
              <a:gd name="connsiteX0" fmla="*/ 2017353 w 7615044"/>
              <a:gd name="connsiteY0" fmla="*/ 0 h 6858000"/>
              <a:gd name="connsiteX1" fmla="*/ 3903088 w 7615044"/>
              <a:gd name="connsiteY1" fmla="*/ 0 h 6858000"/>
              <a:gd name="connsiteX2" fmla="*/ 5215066 w 7615044"/>
              <a:gd name="connsiteY2" fmla="*/ 0 h 6858000"/>
              <a:gd name="connsiteX3" fmla="*/ 7615044 w 7615044"/>
              <a:gd name="connsiteY3" fmla="*/ 0 h 6858000"/>
              <a:gd name="connsiteX4" fmla="*/ 7615044 w 7615044"/>
              <a:gd name="connsiteY4" fmla="*/ 6858000 h 6858000"/>
              <a:gd name="connsiteX5" fmla="*/ 5215066 w 7615044"/>
              <a:gd name="connsiteY5" fmla="*/ 6858000 h 6858000"/>
              <a:gd name="connsiteX6" fmla="*/ 3903088 w 7615044"/>
              <a:gd name="connsiteY6" fmla="*/ 6858000 h 6858000"/>
              <a:gd name="connsiteX7" fmla="*/ 1292431 w 7615044"/>
              <a:gd name="connsiteY7" fmla="*/ 6858000 h 6858000"/>
              <a:gd name="connsiteX8" fmla="*/ 1012702 w 7615044"/>
              <a:gd name="connsiteY8" fmla="*/ 6549681 h 6858000"/>
              <a:gd name="connsiteX9" fmla="*/ 0 w 7615044"/>
              <a:gd name="connsiteY9" fmla="*/ 3723759 h 6858000"/>
              <a:gd name="connsiteX10" fmla="*/ 1955279 w 7615044"/>
              <a:gd name="connsiteY10" fmla="*/ 3986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615044" h="6858000">
                <a:moveTo>
                  <a:pt x="2017353" y="0"/>
                </a:moveTo>
                <a:lnTo>
                  <a:pt x="3903088" y="0"/>
                </a:lnTo>
                <a:lnTo>
                  <a:pt x="5215066" y="0"/>
                </a:lnTo>
                <a:lnTo>
                  <a:pt x="7615044" y="0"/>
                </a:lnTo>
                <a:lnTo>
                  <a:pt x="7615044" y="6858000"/>
                </a:lnTo>
                <a:lnTo>
                  <a:pt x="5215066" y="6858000"/>
                </a:lnTo>
                <a:lnTo>
                  <a:pt x="3903088" y="6858000"/>
                </a:lnTo>
                <a:lnTo>
                  <a:pt x="1292431" y="6858000"/>
                </a:lnTo>
                <a:lnTo>
                  <a:pt x="1012702" y="6549681"/>
                </a:lnTo>
                <a:cubicBezTo>
                  <a:pt x="380046" y="5781733"/>
                  <a:pt x="0" y="4797206"/>
                  <a:pt x="0" y="3723759"/>
                </a:cubicBezTo>
                <a:cubicBezTo>
                  <a:pt x="0" y="2190263"/>
                  <a:pt x="775604" y="838237"/>
                  <a:pt x="1955279" y="39865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Freeform 6">
            <a:extLst>
              <a:ext uri="{FF2B5EF4-FFF2-40B4-BE49-F238E27FC236}">
                <a16:creationId xmlns:a16="http://schemas.microsoft.com/office/drawing/2014/main" id="{A101E513-AF74-4E9D-A31F-996642507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0C54530D-274C-4E35-8CCC-FDB963A7EAF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46001788"/>
              </p:ext>
            </p:extLst>
          </p:nvPr>
        </p:nvGraphicFramePr>
        <p:xfrm>
          <a:off x="5579862" y="1642891"/>
          <a:ext cx="5609231" cy="4394069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767440">
                  <a:extLst>
                    <a:ext uri="{9D8B030D-6E8A-4147-A177-3AD203B41FA5}">
                      <a16:colId xmlns:a16="http://schemas.microsoft.com/office/drawing/2014/main" val="468704151"/>
                    </a:ext>
                  </a:extLst>
                </a:gridCol>
                <a:gridCol w="1782879">
                  <a:extLst>
                    <a:ext uri="{9D8B030D-6E8A-4147-A177-3AD203B41FA5}">
                      <a16:colId xmlns:a16="http://schemas.microsoft.com/office/drawing/2014/main" val="2259240421"/>
                    </a:ext>
                  </a:extLst>
                </a:gridCol>
                <a:gridCol w="824117">
                  <a:extLst>
                    <a:ext uri="{9D8B030D-6E8A-4147-A177-3AD203B41FA5}">
                      <a16:colId xmlns:a16="http://schemas.microsoft.com/office/drawing/2014/main" val="2846563974"/>
                    </a:ext>
                  </a:extLst>
                </a:gridCol>
                <a:gridCol w="1234795">
                  <a:extLst>
                    <a:ext uri="{9D8B030D-6E8A-4147-A177-3AD203B41FA5}">
                      <a16:colId xmlns:a16="http://schemas.microsoft.com/office/drawing/2014/main" val="1173087168"/>
                    </a:ext>
                  </a:extLst>
                </a:gridCol>
              </a:tblGrid>
              <a:tr h="673169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u="none" strike="noStrike" cap="none" spc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Field</a:t>
                      </a:r>
                      <a:endParaRPr lang="en-US" sz="2400" b="0" i="0" u="none" strike="noStrike" cap="none" spc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92857" marR="10302" marT="148352" marB="148352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u="none" strike="noStrike" cap="none" spc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Type</a:t>
                      </a:r>
                      <a:endParaRPr lang="en-US" sz="2400" b="0" i="0" u="none" strike="noStrike" cap="none" spc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92857" marR="10302" marT="148352" marB="148352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u="none" strike="noStrike" cap="none" spc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Null</a:t>
                      </a:r>
                      <a:endParaRPr lang="en-US" sz="2400" b="0" i="0" u="none" strike="noStrike" cap="none" spc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92857" marR="10302" marT="148352" marB="148352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u="none" strike="noStrike" cap="none" spc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Key</a:t>
                      </a:r>
                      <a:endParaRPr lang="en-US" sz="2400" b="0" i="0" u="none" strike="noStrike" cap="none" spc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92857" marR="10302" marT="148352" marB="148352" anchor="b"/>
                </a:tc>
                <a:extLst>
                  <a:ext uri="{0D108BD9-81ED-4DB2-BD59-A6C34878D82A}">
                    <a16:rowId xmlns:a16="http://schemas.microsoft.com/office/drawing/2014/main" val="846315484"/>
                  </a:ext>
                </a:extLst>
              </a:tr>
              <a:tr h="1014062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u="none" strike="noStrike" cap="none" spc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staff_id</a:t>
                      </a:r>
                      <a:endParaRPr lang="en-US" sz="2400" b="0" i="0" u="none" strike="noStrike" cap="none" spc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92857" marR="10302" marT="148352" marB="148352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u="none" strike="noStrike" cap="none" spc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varchar(20)</a:t>
                      </a:r>
                      <a:endParaRPr lang="en-US" sz="2400" b="0" i="0" u="none" strike="noStrike" cap="none" spc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92857" marR="10302" marT="148352" marB="148352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u="none" strike="noStrike" cap="none" spc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</a:t>
                      </a:r>
                      <a:endParaRPr lang="en-US" sz="2400" b="0" i="0" u="none" strike="noStrike" cap="none" spc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92857" marR="10302" marT="148352" marB="148352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Primary key</a:t>
                      </a:r>
                    </a:p>
                  </a:txBody>
                  <a:tcPr marL="192857" marR="10302" marT="148352" marB="148352" anchor="b"/>
                </a:tc>
                <a:extLst>
                  <a:ext uri="{0D108BD9-81ED-4DB2-BD59-A6C34878D82A}">
                    <a16:rowId xmlns:a16="http://schemas.microsoft.com/office/drawing/2014/main" val="1895825823"/>
                  </a:ext>
                </a:extLst>
              </a:tr>
              <a:tr h="673169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u="none" strike="noStrike" cap="none" spc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name</a:t>
                      </a:r>
                      <a:endParaRPr lang="en-US" sz="2400" b="0" i="0" u="none" strike="noStrike" cap="none" spc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92857" marR="10302" marT="148352" marB="148352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u="none" strike="noStrike" cap="none" spc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varchar(20)</a:t>
                      </a:r>
                      <a:endParaRPr lang="en-US" sz="2400" b="0" i="0" u="none" strike="noStrike" cap="none" spc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92857" marR="10302" marT="148352" marB="148352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u="none" strike="noStrike" cap="none" spc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</a:t>
                      </a:r>
                      <a:endParaRPr lang="en-US" sz="2400" b="0" i="0" u="none" strike="noStrike" cap="none" spc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92857" marR="10302" marT="148352" marB="148352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2400" b="0" i="0" u="none" strike="noStrike" cap="none" spc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92857" marR="10302" marT="148352" marB="148352" anchor="b"/>
                </a:tc>
                <a:extLst>
                  <a:ext uri="{0D108BD9-81ED-4DB2-BD59-A6C34878D82A}">
                    <a16:rowId xmlns:a16="http://schemas.microsoft.com/office/drawing/2014/main" val="798062593"/>
                  </a:ext>
                </a:extLst>
              </a:tr>
              <a:tr h="673169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u="none" strike="noStrike" cap="none" spc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ssn</a:t>
                      </a:r>
                      <a:endParaRPr lang="en-US" sz="2400" b="0" i="0" u="none" strike="noStrike" cap="none" spc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92857" marR="10302" marT="148352" marB="148352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u="none" strike="noStrike" cap="none" spc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varchar(20)</a:t>
                      </a:r>
                      <a:endParaRPr lang="en-US" sz="2400" b="0" i="0" u="none" strike="noStrike" cap="none" spc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92857" marR="10302" marT="148352" marB="148352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u="none" strike="noStrike" cap="none" spc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</a:t>
                      </a:r>
                      <a:endParaRPr lang="en-US" sz="2400" b="0" i="0" u="none" strike="noStrike" cap="none" spc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92857" marR="10302" marT="148352" marB="148352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2400" b="0" i="0" u="none" strike="noStrike" cap="none" spc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92857" marR="10302" marT="148352" marB="148352" anchor="b"/>
                </a:tc>
                <a:extLst>
                  <a:ext uri="{0D108BD9-81ED-4DB2-BD59-A6C34878D82A}">
                    <a16:rowId xmlns:a16="http://schemas.microsoft.com/office/drawing/2014/main" val="2971269498"/>
                  </a:ext>
                </a:extLst>
              </a:tr>
              <a:tr h="673169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u="none" strike="noStrike" cap="none" spc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department</a:t>
                      </a:r>
                      <a:endParaRPr lang="en-US" sz="2400" b="0" i="0" u="none" strike="noStrike" cap="none" spc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92857" marR="10302" marT="148352" marB="148352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u="none" strike="noStrike" cap="none" spc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varchar(20)</a:t>
                      </a:r>
                      <a:endParaRPr lang="en-US" sz="2400" b="0" i="0" u="none" strike="noStrike" cap="none" spc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92857" marR="10302" marT="148352" marB="148352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u="none" strike="noStrike" cap="none" spc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</a:t>
                      </a:r>
                      <a:endParaRPr lang="en-US" sz="2400" b="0" i="0" u="none" strike="noStrike" cap="none" spc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92857" marR="10302" marT="148352" marB="148352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2400" b="0" i="0" u="none" strike="noStrike" cap="none" spc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92857" marR="10302" marT="148352" marB="148352" anchor="b"/>
                </a:tc>
                <a:extLst>
                  <a:ext uri="{0D108BD9-81ED-4DB2-BD59-A6C34878D82A}">
                    <a16:rowId xmlns:a16="http://schemas.microsoft.com/office/drawing/2014/main" val="2314710610"/>
                  </a:ext>
                </a:extLst>
              </a:tr>
              <a:tr h="673169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u="none" strike="noStrike" cap="none" spc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email</a:t>
                      </a:r>
                      <a:endParaRPr lang="en-US" sz="2400" b="0" i="0" u="none" strike="noStrike" cap="none" spc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92857" marR="10302" marT="148352" marB="148352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u="none" strike="noStrike" cap="none" spc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varchar(20)</a:t>
                      </a:r>
                      <a:endParaRPr lang="en-US" sz="2400" b="0" i="0" u="none" strike="noStrike" cap="none" spc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92857" marR="10302" marT="148352" marB="148352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u="none" strike="noStrike" cap="none" spc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</a:t>
                      </a:r>
                      <a:endParaRPr lang="en-US" sz="2400" b="0" i="0" u="none" strike="noStrike" cap="none" spc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92857" marR="10302" marT="148352" marB="148352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24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92857" marR="10302" marT="148352" marB="148352" anchor="b"/>
                </a:tc>
                <a:extLst>
                  <a:ext uri="{0D108BD9-81ED-4DB2-BD59-A6C34878D82A}">
                    <a16:rowId xmlns:a16="http://schemas.microsoft.com/office/drawing/2014/main" val="8296166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375076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8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Freeform 6">
            <a:extLst>
              <a:ext uri="{FF2B5EF4-FFF2-40B4-BE49-F238E27FC236}">
                <a16:creationId xmlns:a16="http://schemas.microsoft.com/office/drawing/2014/main" id="{DD4C4B28-6B4B-4445-8535-F516D74E4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0CB1C732-7193-4253-8746-850D090A6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1280160"/>
            <a:ext cx="0" cy="557784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9" name="Rectangle 48">
            <a:extLst>
              <a:ext uri="{FF2B5EF4-FFF2-40B4-BE49-F238E27FC236}">
                <a16:creationId xmlns:a16="http://schemas.microsoft.com/office/drawing/2014/main" id="{E2D271B9-9BA2-4AF0-AE69-43E7D26B5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C04A76-588B-4477-9EC2-5ECF8ABA4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0" y="-1346485"/>
            <a:ext cx="10351007" cy="134648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500" i="1" kern="1200" spc="100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Sql connection- reference code and our database code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C1B74A0-A30C-4E02-98B9-38EAD728F3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3844"/>
          <a:stretch/>
        </p:blipFill>
        <p:spPr>
          <a:xfrm>
            <a:off x="0" y="0"/>
            <a:ext cx="5005405" cy="67556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38118F8-F9B5-4ABE-BB99-0D7C90B3FA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2161" b="1"/>
          <a:stretch/>
        </p:blipFill>
        <p:spPr>
          <a:xfrm>
            <a:off x="5227094" y="130398"/>
            <a:ext cx="6964905" cy="6727601"/>
          </a:xfrm>
          <a:prstGeom prst="rect">
            <a:avLst/>
          </a:prstGeom>
        </p:spPr>
      </p:pic>
      <p:sp>
        <p:nvSpPr>
          <p:cNvPr id="51" name="Freeform 6">
            <a:extLst>
              <a:ext uri="{FF2B5EF4-FFF2-40B4-BE49-F238E27FC236}">
                <a16:creationId xmlns:a16="http://schemas.microsoft.com/office/drawing/2014/main" id="{4C81B9CA-1414-4F8E-878C-2D9B6603CA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8152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15949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8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 6">
            <a:extLst>
              <a:ext uri="{FF2B5EF4-FFF2-40B4-BE49-F238E27FC236}">
                <a16:creationId xmlns:a16="http://schemas.microsoft.com/office/drawing/2014/main" id="{DD4C4B28-6B4B-4445-8535-F516D74E4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CB1C732-7193-4253-8746-850D090A6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1280160"/>
            <a:ext cx="0" cy="557784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55B419A7-F817-4767-8CCB-FB0E189C4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Graphical user interface&#10;&#10;Description automatically generated">
            <a:extLst>
              <a:ext uri="{FF2B5EF4-FFF2-40B4-BE49-F238E27FC236}">
                <a16:creationId xmlns:a16="http://schemas.microsoft.com/office/drawing/2014/main" id="{CCCDF1B2-537C-437F-B1E6-E8A51B4B9A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89" r="1" b="1"/>
          <a:stretch/>
        </p:blipFill>
        <p:spPr>
          <a:xfrm>
            <a:off x="650241" y="10"/>
            <a:ext cx="11541760" cy="685799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E00BAC37-2349-41A4-84EA-E79BF409D9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5063319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8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4D2D0C-C127-4BEE-BB8A-5053A92A1D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643468"/>
            <a:ext cx="7207364" cy="133406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Welcome page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0171B0E8-564E-4AB0-9F02-631F8186CD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078992" y="2138405"/>
            <a:ext cx="7207682" cy="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Freeform 6">
            <a:extLst>
              <a:ext uri="{FF2B5EF4-FFF2-40B4-BE49-F238E27FC236}">
                <a16:creationId xmlns:a16="http://schemas.microsoft.com/office/drawing/2014/main" id="{7021D92D-08FF-45A6-9109-AC9462C7E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8152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5303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C5176844-69C3-4F79-BE38-EA5BDDF4F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CEB9CCF0-FDC8-4563-ADE4-F400B6BD1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179318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78078F-FA78-496A-932C-B56D6F661B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758952"/>
            <a:ext cx="3831336" cy="4754880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contents</a:t>
            </a:r>
          </a:p>
        </p:txBody>
      </p:sp>
      <p:sp>
        <p:nvSpPr>
          <p:cNvPr id="56" name="Freeform 6">
            <a:extLst>
              <a:ext uri="{FF2B5EF4-FFF2-40B4-BE49-F238E27FC236}">
                <a16:creationId xmlns:a16="http://schemas.microsoft.com/office/drawing/2014/main" id="{A101E513-AF74-4E9D-A31F-996642507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3290FD0-485B-4050-B33C-DD6645A31C8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99909727"/>
              </p:ext>
            </p:extLst>
          </p:nvPr>
        </p:nvGraphicFramePr>
        <p:xfrm>
          <a:off x="5725236" y="758825"/>
          <a:ext cx="5704764" cy="47625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865593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Freeform 6">
            <a:extLst>
              <a:ext uri="{FF2B5EF4-FFF2-40B4-BE49-F238E27FC236}">
                <a16:creationId xmlns:a16="http://schemas.microsoft.com/office/drawing/2014/main" id="{DD4C4B28-6B4B-4445-8535-F516D74E4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cxnSp>
        <p:nvCxnSpPr>
          <p:cNvPr id="67" name="Straight Connector 57">
            <a:extLst>
              <a:ext uri="{FF2B5EF4-FFF2-40B4-BE49-F238E27FC236}">
                <a16:creationId xmlns:a16="http://schemas.microsoft.com/office/drawing/2014/main" id="{0CB1C732-7193-4253-8746-850D090A6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1280160"/>
            <a:ext cx="0" cy="557784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68" name="Rectangle 59">
            <a:extLst>
              <a:ext uri="{FF2B5EF4-FFF2-40B4-BE49-F238E27FC236}">
                <a16:creationId xmlns:a16="http://schemas.microsoft.com/office/drawing/2014/main" id="{55B419A7-F817-4767-8CCB-FB0E189C4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Freeform: Shape 61">
            <a:extLst>
              <a:ext uri="{FF2B5EF4-FFF2-40B4-BE49-F238E27FC236}">
                <a16:creationId xmlns:a16="http://schemas.microsoft.com/office/drawing/2014/main" id="{7AF9319C-2D9B-4868-AEAE-37298EA0F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215066" cy="6858000"/>
          </a:xfrm>
          <a:custGeom>
            <a:avLst/>
            <a:gdLst>
              <a:gd name="connsiteX0" fmla="*/ 0 w 5215066"/>
              <a:gd name="connsiteY0" fmla="*/ 0 h 6858000"/>
              <a:gd name="connsiteX1" fmla="*/ 3197713 w 5215066"/>
              <a:gd name="connsiteY1" fmla="*/ 0 h 6858000"/>
              <a:gd name="connsiteX2" fmla="*/ 3259787 w 5215066"/>
              <a:gd name="connsiteY2" fmla="*/ 39865 h 6858000"/>
              <a:gd name="connsiteX3" fmla="*/ 5215066 w 5215066"/>
              <a:gd name="connsiteY3" fmla="*/ 3723759 h 6858000"/>
              <a:gd name="connsiteX4" fmla="*/ 4202364 w 5215066"/>
              <a:gd name="connsiteY4" fmla="*/ 6549681 h 6858000"/>
              <a:gd name="connsiteX5" fmla="*/ 3922635 w 5215066"/>
              <a:gd name="connsiteY5" fmla="*/ 6858000 h 6858000"/>
              <a:gd name="connsiteX6" fmla="*/ 0 w 5215066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15066" h="6858000">
                <a:moveTo>
                  <a:pt x="0" y="0"/>
                </a:moveTo>
                <a:lnTo>
                  <a:pt x="3197713" y="0"/>
                </a:lnTo>
                <a:lnTo>
                  <a:pt x="3259787" y="39865"/>
                </a:lnTo>
                <a:cubicBezTo>
                  <a:pt x="4439462" y="838237"/>
                  <a:pt x="5215066" y="2190263"/>
                  <a:pt x="5215066" y="3723759"/>
                </a:cubicBezTo>
                <a:cubicBezTo>
                  <a:pt x="5215066" y="4797206"/>
                  <a:pt x="4835020" y="5781733"/>
                  <a:pt x="4202364" y="6549681"/>
                </a:cubicBezTo>
                <a:lnTo>
                  <a:pt x="392263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C8CA3D-02CA-4532-9F95-F7FABFDBC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1128811"/>
            <a:ext cx="3447288" cy="33422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i="1" kern="1200" spc="100" baseline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login page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6503FD8C-28C9-4FF3-9928-97605E9B261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3306" y="1128811"/>
            <a:ext cx="5146786" cy="4657841"/>
          </a:xfrm>
          <a:prstGeom prst="rect">
            <a:avLst/>
          </a:prstGeom>
        </p:spPr>
      </p:pic>
      <p:sp>
        <p:nvSpPr>
          <p:cNvPr id="70" name="Freeform 6">
            <a:extLst>
              <a:ext uri="{FF2B5EF4-FFF2-40B4-BE49-F238E27FC236}">
                <a16:creationId xmlns:a16="http://schemas.microsoft.com/office/drawing/2014/main" id="{ADA271CD-3011-4A05-B4A3-80F1794684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8152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9233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0C9A191-62EE-4A86-8FF9-6794BC3C58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Glasses on top of a book">
            <a:extLst>
              <a:ext uri="{FF2B5EF4-FFF2-40B4-BE49-F238E27FC236}">
                <a16:creationId xmlns:a16="http://schemas.microsoft.com/office/drawing/2014/main" id="{9FDE7A45-A00B-4BC1-9306-EF1B2F5767A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40000"/>
          </a:blip>
          <a:srcRect t="14112" b="98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222F81D-28CB-42CB-9961-602C33F652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0"/>
            <a:ext cx="12191999" cy="6858000"/>
          </a:xfrm>
          <a:prstGeom prst="rect">
            <a:avLst/>
          </a:prstGeom>
          <a:solidFill>
            <a:schemeClr val="bg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436217-C14E-479D-9E80-8F1E21E885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1201002"/>
            <a:ext cx="3831335" cy="4312829"/>
          </a:xfrm>
        </p:spPr>
        <p:txBody>
          <a:bodyPr>
            <a:normAutofit/>
          </a:bodyPr>
          <a:lstStyle/>
          <a:p>
            <a:r>
              <a:rPr lang="en-US"/>
              <a:t>Admin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81E1E49-F752-49CA-BFF6-1303B0A8AA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12021" y="1143293"/>
            <a:ext cx="0" cy="571470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835489-225C-42C0-BBAA-C09F98BBCC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2992" y="1201002"/>
            <a:ext cx="6197007" cy="4312829"/>
          </a:xfrm>
        </p:spPr>
        <p:txBody>
          <a:bodyPr>
            <a:no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Using id and password admin can enter into the system</a:t>
            </a:r>
          </a:p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insert any student, admin or faculty information.</a:t>
            </a:r>
          </a:p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search, edit or delete any account</a:t>
            </a:r>
          </a:p>
        </p:txBody>
      </p:sp>
      <p:sp>
        <p:nvSpPr>
          <p:cNvPr id="15" name="Freeform 6">
            <a:extLst>
              <a:ext uri="{FF2B5EF4-FFF2-40B4-BE49-F238E27FC236}">
                <a16:creationId xmlns:a16="http://schemas.microsoft.com/office/drawing/2014/main" id="{4E75910E-4112-4447-8981-4CA7ACEF9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349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Freeform 6">
            <a:extLst>
              <a:ext uri="{FF2B5EF4-FFF2-40B4-BE49-F238E27FC236}">
                <a16:creationId xmlns:a16="http://schemas.microsoft.com/office/drawing/2014/main" id="{72411438-92A5-42B0-9C54-EA4FB32ACB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78801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sp useBgFill="1">
        <p:nvSpPr>
          <p:cNvPr id="98" name="Rectangle 97">
            <a:extLst>
              <a:ext uri="{FF2B5EF4-FFF2-40B4-BE49-F238E27FC236}">
                <a16:creationId xmlns:a16="http://schemas.microsoft.com/office/drawing/2014/main" id="{5FCC6E86-7C37-4FD2-AF0B-C9BDDBC2B0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1" y="-1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Content Placeholder 23">
            <a:extLst>
              <a:ext uri="{FF2B5EF4-FFF2-40B4-BE49-F238E27FC236}">
                <a16:creationId xmlns:a16="http://schemas.microsoft.com/office/drawing/2014/main" id="{51AE1C11-9615-4D9F-B29B-CBDA6CE6C2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725"/>
          <a:stretch/>
        </p:blipFill>
        <p:spPr>
          <a:xfrm>
            <a:off x="-4640240" y="0"/>
            <a:ext cx="16832239" cy="8488907"/>
          </a:xfrm>
          <a:prstGeom prst="rect">
            <a:avLst/>
          </a:prstGeom>
        </p:spPr>
      </p:pic>
      <p:sp>
        <p:nvSpPr>
          <p:cNvPr id="100" name="Freeform 6">
            <a:extLst>
              <a:ext uri="{FF2B5EF4-FFF2-40B4-BE49-F238E27FC236}">
                <a16:creationId xmlns:a16="http://schemas.microsoft.com/office/drawing/2014/main" id="{38C2FC07-A260-43C5-ABA2-A9DD5D5A83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75" name="Content Placeholder 74">
            <a:extLst>
              <a:ext uri="{FF2B5EF4-FFF2-40B4-BE49-F238E27FC236}">
                <a16:creationId xmlns:a16="http://schemas.microsoft.com/office/drawing/2014/main" id="{4135BF56-088C-4DCA-882B-E9B96CB25F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2137" y="-938533"/>
            <a:ext cx="10740788" cy="71831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Student login and insertion  page</a:t>
            </a:r>
          </a:p>
        </p:txBody>
      </p:sp>
    </p:spTree>
    <p:extLst>
      <p:ext uri="{BB962C8B-B14F-4D97-AF65-F5344CB8AC3E}">
        <p14:creationId xmlns:p14="http://schemas.microsoft.com/office/powerpoint/2010/main" val="23733591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8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Freeform 6">
            <a:extLst>
              <a:ext uri="{FF2B5EF4-FFF2-40B4-BE49-F238E27FC236}">
                <a16:creationId xmlns:a16="http://schemas.microsoft.com/office/drawing/2014/main" id="{DD4C4B28-6B4B-4445-8535-F516D74E4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0CB1C732-7193-4253-8746-850D090A6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1280160"/>
            <a:ext cx="0" cy="557784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89" name="Rectangle 88">
            <a:extLst>
              <a:ext uri="{FF2B5EF4-FFF2-40B4-BE49-F238E27FC236}">
                <a16:creationId xmlns:a16="http://schemas.microsoft.com/office/drawing/2014/main" id="{E2D271B9-9BA2-4AF0-AE69-43E7D26B5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AEEA64-B549-4777-AABC-3D0936A3D6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376" y="-972424"/>
            <a:ext cx="10351007" cy="648268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n-US" sz="5000" i="1" kern="1200" spc="100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Faculty Login page and insertion page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D391C99-1E1C-400C-AA16-7BF803A2D5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21" b="-3"/>
          <a:stretch/>
        </p:blipFill>
        <p:spPr>
          <a:xfrm>
            <a:off x="-4676629" y="15"/>
            <a:ext cx="8880139" cy="8625370"/>
          </a:xfrm>
          <a:prstGeom prst="rect">
            <a:avLst/>
          </a:prstGeom>
        </p:spPr>
      </p:pic>
      <p:pic>
        <p:nvPicPr>
          <p:cNvPr id="15" name="Content Placeholder 14" descr="Graphical user interface&#10;&#10;Description automatically generated">
            <a:extLst>
              <a:ext uri="{FF2B5EF4-FFF2-40B4-BE49-F238E27FC236}">
                <a16:creationId xmlns:a16="http://schemas.microsoft.com/office/drawing/2014/main" id="{9A639AE5-EDDC-4284-B057-AE15A8D0B23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11688"/>
          <a:stretch/>
        </p:blipFill>
        <p:spPr>
          <a:xfrm>
            <a:off x="4203510" y="13632"/>
            <a:ext cx="7988489" cy="8611753"/>
          </a:xfrm>
          <a:prstGeom prst="rect">
            <a:avLst/>
          </a:prstGeom>
        </p:spPr>
      </p:pic>
      <p:sp>
        <p:nvSpPr>
          <p:cNvPr id="91" name="Freeform 6">
            <a:extLst>
              <a:ext uri="{FF2B5EF4-FFF2-40B4-BE49-F238E27FC236}">
                <a16:creationId xmlns:a16="http://schemas.microsoft.com/office/drawing/2014/main" id="{4C81B9CA-1414-4F8E-878C-2D9B6603CA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8152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714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8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Freeform 6">
            <a:extLst>
              <a:ext uri="{FF2B5EF4-FFF2-40B4-BE49-F238E27FC236}">
                <a16:creationId xmlns:a16="http://schemas.microsoft.com/office/drawing/2014/main" id="{DD4C4B28-6B4B-4445-8535-F516D74E4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0CB1C732-7193-4253-8746-850D090A6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1280160"/>
            <a:ext cx="0" cy="557784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E2D271B9-9BA2-4AF0-AE69-43E7D26B5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84F6EA-D5CA-4519-90AB-E1AAE5D5D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496" y="-1023582"/>
            <a:ext cx="10351007" cy="764275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4800" dirty="0"/>
              <a:t>D</a:t>
            </a:r>
            <a:r>
              <a:rPr lang="en-US" sz="4800" i="1" kern="1200" spc="100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epartment  page </a:t>
            </a:r>
            <a:r>
              <a:rPr lang="en-US" sz="4800" dirty="0"/>
              <a:t>and insertion with</a:t>
            </a:r>
            <a:r>
              <a:rPr lang="en-US" sz="4800" i="1" kern="1200" spc="100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 code</a:t>
            </a:r>
          </a:p>
        </p:txBody>
      </p:sp>
      <p:pic>
        <p:nvPicPr>
          <p:cNvPr id="11" name="Content Placeholder 10" descr="Graphical user interface&#10;&#10;Description automatically generated">
            <a:extLst>
              <a:ext uri="{FF2B5EF4-FFF2-40B4-BE49-F238E27FC236}">
                <a16:creationId xmlns:a16="http://schemas.microsoft.com/office/drawing/2014/main" id="{B4536730-E094-4493-B6F7-C76EAE065D9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22428"/>
          <a:stretch/>
        </p:blipFill>
        <p:spPr>
          <a:xfrm>
            <a:off x="6138663" y="136478"/>
            <a:ext cx="8300653" cy="8488907"/>
          </a:xfrm>
          <a:prstGeom prst="rect">
            <a:avLst/>
          </a:prstGeom>
        </p:spPr>
      </p:pic>
      <p:sp>
        <p:nvSpPr>
          <p:cNvPr id="57" name="Freeform 6">
            <a:extLst>
              <a:ext uri="{FF2B5EF4-FFF2-40B4-BE49-F238E27FC236}">
                <a16:creationId xmlns:a16="http://schemas.microsoft.com/office/drawing/2014/main" id="{4C81B9CA-1414-4F8E-878C-2D9B6603CA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8152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2FFFB342-B779-4E20-B3D1-323FC9EE344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21" b="-3"/>
          <a:stretch/>
        </p:blipFill>
        <p:spPr>
          <a:xfrm>
            <a:off x="-2247315" y="0"/>
            <a:ext cx="8385980" cy="862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0353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8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 6">
            <a:extLst>
              <a:ext uri="{FF2B5EF4-FFF2-40B4-BE49-F238E27FC236}">
                <a16:creationId xmlns:a16="http://schemas.microsoft.com/office/drawing/2014/main" id="{DD4C4B28-6B4B-4445-8535-F516D74E4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CB1C732-7193-4253-8746-850D090A6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1280160"/>
            <a:ext cx="0" cy="557784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E2D271B9-9BA2-4AF0-AE69-43E7D26B5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615B80B-377C-49E6-B52D-926EA0B2E1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21" b="-3"/>
          <a:stretch/>
        </p:blipFill>
        <p:spPr>
          <a:xfrm>
            <a:off x="3" y="-3529"/>
            <a:ext cx="6138661" cy="6858000"/>
          </a:xfrm>
          <a:prstGeom prst="rect">
            <a:avLst/>
          </a:prstGeom>
        </p:spPr>
      </p:pic>
      <p:pic>
        <p:nvPicPr>
          <p:cNvPr id="5" name="Content Placeholder 4" descr="Graphical user interface&#10;&#10;Description automatically generated">
            <a:extLst>
              <a:ext uri="{FF2B5EF4-FFF2-40B4-BE49-F238E27FC236}">
                <a16:creationId xmlns:a16="http://schemas.microsoft.com/office/drawing/2014/main" id="{B3C47201-9131-427C-A50B-1BA7A6F5CFA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22428"/>
          <a:stretch/>
        </p:blipFill>
        <p:spPr>
          <a:xfrm>
            <a:off x="6138664" y="0"/>
            <a:ext cx="6053332" cy="6857995"/>
          </a:xfrm>
          <a:prstGeom prst="rect">
            <a:avLst/>
          </a:prstGeom>
        </p:spPr>
      </p:pic>
      <p:sp>
        <p:nvSpPr>
          <p:cNvPr id="27" name="Freeform 6">
            <a:extLst>
              <a:ext uri="{FF2B5EF4-FFF2-40B4-BE49-F238E27FC236}">
                <a16:creationId xmlns:a16="http://schemas.microsoft.com/office/drawing/2014/main" id="{4C81B9CA-1414-4F8E-878C-2D9B6603CA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8152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07C044-3316-4C47-A5F5-47A4543881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166" y="-906805"/>
            <a:ext cx="10595986" cy="783975"/>
          </a:xfrm>
        </p:spPr>
        <p:txBody>
          <a:bodyPr anchor="ctr">
            <a:normAutofit/>
          </a:bodyPr>
          <a:lstStyle/>
          <a:p>
            <a:pPr algn="r"/>
            <a:r>
              <a:rPr lang="en-US" sz="4800" dirty="0"/>
              <a:t>Course login page and insertion with code</a:t>
            </a:r>
          </a:p>
        </p:txBody>
      </p:sp>
    </p:spTree>
    <p:extLst>
      <p:ext uri="{BB962C8B-B14F-4D97-AF65-F5344CB8AC3E}">
        <p14:creationId xmlns:p14="http://schemas.microsoft.com/office/powerpoint/2010/main" val="39705830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8">
            <a:extLst>
              <a:ext uri="{FF2B5EF4-FFF2-40B4-BE49-F238E27FC236}">
                <a16:creationId xmlns:a16="http://schemas.microsoft.com/office/drawing/2014/main" id="{10C9A191-62EE-4A86-8FF9-6794BC3C58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4" descr="Graphs on a display with reflection of office">
            <a:extLst>
              <a:ext uri="{FF2B5EF4-FFF2-40B4-BE49-F238E27FC236}">
                <a16:creationId xmlns:a16="http://schemas.microsoft.com/office/drawing/2014/main" id="{744EA444-D79B-4187-8024-823E3E0A00D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40000"/>
          </a:blip>
          <a:srcRect t="9313" b="641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0" name="Rectangle 10">
            <a:extLst>
              <a:ext uri="{FF2B5EF4-FFF2-40B4-BE49-F238E27FC236}">
                <a16:creationId xmlns:a16="http://schemas.microsoft.com/office/drawing/2014/main" id="{6222F81D-28CB-42CB-9961-602C33F652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0"/>
            <a:ext cx="12191999" cy="6858000"/>
          </a:xfrm>
          <a:prstGeom prst="rect">
            <a:avLst/>
          </a:prstGeom>
          <a:solidFill>
            <a:schemeClr val="bg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76BFB7-0B5E-4C14-9434-4D4FAEB30D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1201002"/>
            <a:ext cx="3831335" cy="4312829"/>
          </a:xfrm>
        </p:spPr>
        <p:txBody>
          <a:bodyPr>
            <a:normAutofit/>
          </a:bodyPr>
          <a:lstStyle/>
          <a:p>
            <a:r>
              <a:rPr lang="en-US" dirty="0"/>
              <a:t>FUTURE PLANS</a:t>
            </a:r>
            <a:endParaRPr lang="en-US" b="1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81E1E49-F752-49CA-BFF6-1303B0A8AA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12021" y="1143293"/>
            <a:ext cx="0" cy="571470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CDD020FE-3121-41A5-8FD2-2523A659D7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2992" y="1201002"/>
            <a:ext cx="6197007" cy="4312829"/>
          </a:xfrm>
        </p:spPr>
        <p:txBody>
          <a:bodyPr>
            <a:normAutofit/>
          </a:bodyPr>
          <a:lstStyle/>
          <a:p>
            <a:r>
              <a:rPr lang="en-US" dirty="0"/>
              <a:t>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Increasing facilities of this software. 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future we add printing option.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future we develop graphics design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future we connect with online system.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future we add credit and CGPA of student</a:t>
            </a:r>
            <a:r>
              <a:rPr lang="en-US" dirty="0"/>
              <a:t>.</a:t>
            </a:r>
          </a:p>
        </p:txBody>
      </p:sp>
      <p:sp>
        <p:nvSpPr>
          <p:cNvPr id="22" name="Freeform 6">
            <a:extLst>
              <a:ext uri="{FF2B5EF4-FFF2-40B4-BE49-F238E27FC236}">
                <a16:creationId xmlns:a16="http://schemas.microsoft.com/office/drawing/2014/main" id="{4E75910E-4112-4447-8981-4CA7ACEF9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3726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8">
            <a:extLst>
              <a:ext uri="{FF2B5EF4-FFF2-40B4-BE49-F238E27FC236}">
                <a16:creationId xmlns:a16="http://schemas.microsoft.com/office/drawing/2014/main" id="{C5176844-69C3-4F79-BE38-EA5BDDF4F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0E5F82-4922-4369-B49D-8B143D5AB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8335" y="758952"/>
            <a:ext cx="6281663" cy="783245"/>
          </a:xfrm>
        </p:spPr>
        <p:txBody>
          <a:bodyPr anchor="ctr">
            <a:normAutofit fontScale="90000"/>
          </a:bodyPr>
          <a:lstStyle/>
          <a:p>
            <a:r>
              <a:rPr lang="en-US" dirty="0"/>
              <a:t>CONCLUSION</a:t>
            </a:r>
          </a:p>
        </p:txBody>
      </p:sp>
      <p:pic>
        <p:nvPicPr>
          <p:cNvPr id="5" name="Picture 4" descr="Computer script on a screen">
            <a:extLst>
              <a:ext uri="{FF2B5EF4-FFF2-40B4-BE49-F238E27FC236}">
                <a16:creationId xmlns:a16="http://schemas.microsoft.com/office/drawing/2014/main" id="{92739FAE-A4E1-4634-A653-884B6E3957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747" r="47520" b="-1"/>
          <a:stretch/>
        </p:blipFill>
        <p:spPr>
          <a:xfrm>
            <a:off x="20" y="10"/>
            <a:ext cx="4595888" cy="6857990"/>
          </a:xfrm>
          <a:prstGeom prst="rect">
            <a:avLst/>
          </a:prstGeom>
        </p:spPr>
      </p:pic>
      <p:cxnSp>
        <p:nvCxnSpPr>
          <p:cNvPr id="16" name="Straight Connector 10">
            <a:extLst>
              <a:ext uri="{FF2B5EF4-FFF2-40B4-BE49-F238E27FC236}">
                <a16:creationId xmlns:a16="http://schemas.microsoft.com/office/drawing/2014/main" id="{DF96FA98-52E5-4AA7-98B9-BE6200CF01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181601" y="2933080"/>
            <a:ext cx="6248397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D1748B65-0102-4384-AAE2-9E624AF93B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1601" y="1542197"/>
            <a:ext cx="6281663" cy="4455270"/>
          </a:xfrm>
        </p:spPr>
        <p:txBody>
          <a:bodyPr>
            <a:no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was a wonderful and learning experience for us while working on this project.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software is very easy to use so all educational institute can use this frequently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So, we can hope that our software will be very popular and get sponsors to develop in future.</a:t>
            </a:r>
          </a:p>
        </p:txBody>
      </p:sp>
      <p:sp>
        <p:nvSpPr>
          <p:cNvPr id="18" name="Freeform 6">
            <a:extLst>
              <a:ext uri="{FF2B5EF4-FFF2-40B4-BE49-F238E27FC236}">
                <a16:creationId xmlns:a16="http://schemas.microsoft.com/office/drawing/2014/main" id="{A101E513-AF74-4E9D-A31F-996642507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7159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7" name="Rectangle 58">
            <a:extLst>
              <a:ext uri="{FF2B5EF4-FFF2-40B4-BE49-F238E27FC236}">
                <a16:creationId xmlns:a16="http://schemas.microsoft.com/office/drawing/2014/main" id="{C5176844-69C3-4F79-BE38-EA5BDDF4F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DC3FF3-3C1D-46E6-BE2B-BE50D02FA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8497" y="1063256"/>
            <a:ext cx="5312254" cy="1540106"/>
          </a:xfrm>
        </p:spPr>
        <p:txBody>
          <a:bodyPr>
            <a:normAutofit/>
          </a:bodyPr>
          <a:lstStyle/>
          <a:p>
            <a:r>
              <a:rPr lang="en-US"/>
              <a:t>Introduction</a:t>
            </a:r>
            <a:endParaRPr lang="en-US" dirty="0"/>
          </a:p>
        </p:txBody>
      </p:sp>
      <p:cxnSp>
        <p:nvCxnSpPr>
          <p:cNvPr id="68" name="Straight Connector 60">
            <a:extLst>
              <a:ext uri="{FF2B5EF4-FFF2-40B4-BE49-F238E27FC236}">
                <a16:creationId xmlns:a16="http://schemas.microsoft.com/office/drawing/2014/main" id="{33862825-C012-4895-A17E-F3D1F62D89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1143293"/>
            <a:ext cx="0" cy="5714707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E520B-E3AD-4274-9820-A40B1F427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8497" y="1924334"/>
            <a:ext cx="5312254" cy="493366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project “University Database” is developed in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mysql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python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Like Inserting, Deleting, Editing university data information . Using this application admin can get every information about student, faculty, department and course.</a:t>
            </a:r>
          </a:p>
          <a:p>
            <a:pPr marL="0" indent="0">
              <a:buNone/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Picture 13" descr="Abstract blurred public library with bookshelves">
            <a:extLst>
              <a:ext uri="{FF2B5EF4-FFF2-40B4-BE49-F238E27FC236}">
                <a16:creationId xmlns:a16="http://schemas.microsoft.com/office/drawing/2014/main" id="{84146C4E-ACB7-43DF-B966-81E6608749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450" r="35790" b="-1"/>
          <a:stretch/>
        </p:blipFill>
        <p:spPr>
          <a:xfrm>
            <a:off x="6976934" y="10"/>
            <a:ext cx="5215066" cy="6857990"/>
          </a:xfrm>
          <a:custGeom>
            <a:avLst/>
            <a:gdLst/>
            <a:ahLst/>
            <a:cxnLst/>
            <a:rect l="l" t="t" r="r" b="b"/>
            <a:pathLst>
              <a:path w="5215066" h="6858000">
                <a:moveTo>
                  <a:pt x="2017353" y="0"/>
                </a:moveTo>
                <a:lnTo>
                  <a:pt x="5215066" y="0"/>
                </a:lnTo>
                <a:lnTo>
                  <a:pt x="5215066" y="6858000"/>
                </a:lnTo>
                <a:lnTo>
                  <a:pt x="1292431" y="6858000"/>
                </a:lnTo>
                <a:lnTo>
                  <a:pt x="1012702" y="6549681"/>
                </a:lnTo>
                <a:cubicBezTo>
                  <a:pt x="380046" y="5781733"/>
                  <a:pt x="0" y="4797206"/>
                  <a:pt x="0" y="3723759"/>
                </a:cubicBezTo>
                <a:cubicBezTo>
                  <a:pt x="0" y="2190263"/>
                  <a:pt x="775604" y="838237"/>
                  <a:pt x="1955279" y="39865"/>
                </a:cubicBezTo>
                <a:close/>
              </a:path>
            </a:pathLst>
          </a:custGeom>
        </p:spPr>
      </p:pic>
      <p:sp>
        <p:nvSpPr>
          <p:cNvPr id="69" name="Freeform 6">
            <a:extLst>
              <a:ext uri="{FF2B5EF4-FFF2-40B4-BE49-F238E27FC236}">
                <a16:creationId xmlns:a16="http://schemas.microsoft.com/office/drawing/2014/main" id="{A101E513-AF74-4E9D-A31F-996642507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4931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C5176844-69C3-4F79-BE38-EA5BDDF4F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1D6D7B-1439-42DB-A0D8-F804911F5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420625"/>
            <a:ext cx="10667998" cy="1374056"/>
          </a:xfrm>
        </p:spPr>
        <p:txBody>
          <a:bodyPr anchor="b">
            <a:normAutofit/>
          </a:bodyPr>
          <a:lstStyle/>
          <a:p>
            <a:r>
              <a:rPr lang="en-US"/>
              <a:t>OBJECTIVES</a:t>
            </a:r>
            <a:endParaRPr lang="en-US" b="1"/>
          </a:p>
        </p:txBody>
      </p:sp>
      <p:sp>
        <p:nvSpPr>
          <p:cNvPr id="31" name="Freeform 6">
            <a:extLst>
              <a:ext uri="{FF2B5EF4-FFF2-40B4-BE49-F238E27FC236}">
                <a16:creationId xmlns:a16="http://schemas.microsoft.com/office/drawing/2014/main" id="{A101E513-AF74-4E9D-A31F-996642507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graphicFrame>
        <p:nvGraphicFramePr>
          <p:cNvPr id="14" name="Content Placeholder 2">
            <a:extLst>
              <a:ext uri="{FF2B5EF4-FFF2-40B4-BE49-F238E27FC236}">
                <a16:creationId xmlns:a16="http://schemas.microsoft.com/office/drawing/2014/main" id="{44ECA1BC-F2A9-46C9-8E65-79B34D01084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43278279"/>
              </p:ext>
            </p:extLst>
          </p:nvPr>
        </p:nvGraphicFramePr>
        <p:xfrm>
          <a:off x="752857" y="2436128"/>
          <a:ext cx="10677144" cy="44218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922189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C5176844-69C3-4F79-BE38-EA5BDDF4F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162AA3-9B54-4B16-B8CB-2DF947FE1D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825" y="758953"/>
            <a:ext cx="6248397" cy="1688352"/>
          </a:xfrm>
        </p:spPr>
        <p:txBody>
          <a:bodyPr>
            <a:normAutofit/>
          </a:bodyPr>
          <a:lstStyle/>
          <a:p>
            <a:r>
              <a:rPr lang="en-US" sz="5600"/>
              <a:t>SYSTEM OVERVIEW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F96FA98-52E5-4AA7-98B9-BE6200CF01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74727" y="2630930"/>
            <a:ext cx="6248397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5F2B2F-AFFB-4362-BCB8-1C7A23B376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72" y="2854520"/>
            <a:ext cx="6245352" cy="265931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University database will be automated from the traditional system. There is no need to use Paper and pen. </a:t>
            </a:r>
          </a:p>
          <a:p>
            <a:pPr marL="0" indent="0">
              <a:buNone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Checking a student details is very easy. </a:t>
            </a:r>
          </a:p>
          <a:p>
            <a:pPr marL="0" indent="0">
              <a:buNone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Adding new student record is very easy. Deleting or Editing a record of a particular student is simple.</a:t>
            </a:r>
          </a:p>
        </p:txBody>
      </p:sp>
      <p:pic>
        <p:nvPicPr>
          <p:cNvPr id="7" name="Graphic 6" descr="Pencil">
            <a:extLst>
              <a:ext uri="{FF2B5EF4-FFF2-40B4-BE49-F238E27FC236}">
                <a16:creationId xmlns:a16="http://schemas.microsoft.com/office/drawing/2014/main" id="{B219DDF5-864B-4D31-887C-A2B2C182C0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16825" y="1271293"/>
            <a:ext cx="3737686" cy="3737686"/>
          </a:xfrm>
          <a:prstGeom prst="rect">
            <a:avLst/>
          </a:prstGeom>
        </p:spPr>
      </p:pic>
      <p:sp>
        <p:nvSpPr>
          <p:cNvPr id="23" name="Freeform 6">
            <a:extLst>
              <a:ext uri="{FF2B5EF4-FFF2-40B4-BE49-F238E27FC236}">
                <a16:creationId xmlns:a16="http://schemas.microsoft.com/office/drawing/2014/main" id="{A101E513-AF74-4E9D-A31F-996642507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4058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3" name="Rectangle 77">
            <a:extLst>
              <a:ext uri="{FF2B5EF4-FFF2-40B4-BE49-F238E27FC236}">
                <a16:creationId xmlns:a16="http://schemas.microsoft.com/office/drawing/2014/main" id="{C5176844-69C3-4F79-BE38-EA5BDDF4F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671FC5-3C08-43E7-ABB2-8CBBA17A3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8497" y="1063255"/>
            <a:ext cx="3122148" cy="4807541"/>
          </a:xfrm>
        </p:spPr>
        <p:txBody>
          <a:bodyPr>
            <a:normAutofit/>
          </a:bodyPr>
          <a:lstStyle/>
          <a:p>
            <a:r>
              <a:rPr lang="en-US"/>
              <a:t>USER TYPES</a:t>
            </a:r>
            <a:endParaRPr lang="en-US" dirty="0"/>
          </a:p>
        </p:txBody>
      </p:sp>
      <p:cxnSp>
        <p:nvCxnSpPr>
          <p:cNvPr id="85" name="Straight Connector 79">
            <a:extLst>
              <a:ext uri="{FF2B5EF4-FFF2-40B4-BE49-F238E27FC236}">
                <a16:creationId xmlns:a16="http://schemas.microsoft.com/office/drawing/2014/main" id="{33862825-C012-4895-A17E-F3D1F62D89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1143293"/>
            <a:ext cx="0" cy="5714707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Freeform: Shape 81">
            <a:extLst>
              <a:ext uri="{FF2B5EF4-FFF2-40B4-BE49-F238E27FC236}">
                <a16:creationId xmlns:a16="http://schemas.microsoft.com/office/drawing/2014/main" id="{7BB25A96-E96A-4D45-AA98-5275E81FA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6956" y="0"/>
            <a:ext cx="7615044" cy="6858000"/>
          </a:xfrm>
          <a:custGeom>
            <a:avLst/>
            <a:gdLst>
              <a:gd name="connsiteX0" fmla="*/ 2017353 w 7615044"/>
              <a:gd name="connsiteY0" fmla="*/ 0 h 6858000"/>
              <a:gd name="connsiteX1" fmla="*/ 3903088 w 7615044"/>
              <a:gd name="connsiteY1" fmla="*/ 0 h 6858000"/>
              <a:gd name="connsiteX2" fmla="*/ 5215066 w 7615044"/>
              <a:gd name="connsiteY2" fmla="*/ 0 h 6858000"/>
              <a:gd name="connsiteX3" fmla="*/ 7615044 w 7615044"/>
              <a:gd name="connsiteY3" fmla="*/ 0 h 6858000"/>
              <a:gd name="connsiteX4" fmla="*/ 7615044 w 7615044"/>
              <a:gd name="connsiteY4" fmla="*/ 6858000 h 6858000"/>
              <a:gd name="connsiteX5" fmla="*/ 5215066 w 7615044"/>
              <a:gd name="connsiteY5" fmla="*/ 6858000 h 6858000"/>
              <a:gd name="connsiteX6" fmla="*/ 3903088 w 7615044"/>
              <a:gd name="connsiteY6" fmla="*/ 6858000 h 6858000"/>
              <a:gd name="connsiteX7" fmla="*/ 1292431 w 7615044"/>
              <a:gd name="connsiteY7" fmla="*/ 6858000 h 6858000"/>
              <a:gd name="connsiteX8" fmla="*/ 1012702 w 7615044"/>
              <a:gd name="connsiteY8" fmla="*/ 6549681 h 6858000"/>
              <a:gd name="connsiteX9" fmla="*/ 0 w 7615044"/>
              <a:gd name="connsiteY9" fmla="*/ 3723759 h 6858000"/>
              <a:gd name="connsiteX10" fmla="*/ 1955279 w 7615044"/>
              <a:gd name="connsiteY10" fmla="*/ 3986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615044" h="6858000">
                <a:moveTo>
                  <a:pt x="2017353" y="0"/>
                </a:moveTo>
                <a:lnTo>
                  <a:pt x="3903088" y="0"/>
                </a:lnTo>
                <a:lnTo>
                  <a:pt x="5215066" y="0"/>
                </a:lnTo>
                <a:lnTo>
                  <a:pt x="7615044" y="0"/>
                </a:lnTo>
                <a:lnTo>
                  <a:pt x="7615044" y="6858000"/>
                </a:lnTo>
                <a:lnTo>
                  <a:pt x="5215066" y="6858000"/>
                </a:lnTo>
                <a:lnTo>
                  <a:pt x="3903088" y="6858000"/>
                </a:lnTo>
                <a:lnTo>
                  <a:pt x="1292431" y="6858000"/>
                </a:lnTo>
                <a:lnTo>
                  <a:pt x="1012702" y="6549681"/>
                </a:lnTo>
                <a:cubicBezTo>
                  <a:pt x="380046" y="5781733"/>
                  <a:pt x="0" y="4797206"/>
                  <a:pt x="0" y="3723759"/>
                </a:cubicBezTo>
                <a:cubicBezTo>
                  <a:pt x="0" y="2190263"/>
                  <a:pt x="775604" y="838237"/>
                  <a:pt x="1955279" y="3986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4" name="Freeform 6">
            <a:extLst>
              <a:ext uri="{FF2B5EF4-FFF2-40B4-BE49-F238E27FC236}">
                <a16:creationId xmlns:a16="http://schemas.microsoft.com/office/drawing/2014/main" id="{A101E513-AF74-4E9D-A31F-996642507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graphicFrame>
        <p:nvGraphicFramePr>
          <p:cNvPr id="22" name="Content Placeholder 2">
            <a:extLst>
              <a:ext uri="{FF2B5EF4-FFF2-40B4-BE49-F238E27FC236}">
                <a16:creationId xmlns:a16="http://schemas.microsoft.com/office/drawing/2014/main" id="{C32B076F-D742-4923-B010-8446D73D5C1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41925992"/>
              </p:ext>
            </p:extLst>
          </p:nvPr>
        </p:nvGraphicFramePr>
        <p:xfrm>
          <a:off x="5765962" y="972642"/>
          <a:ext cx="5664038" cy="49796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06207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1">
            <a:extLst>
              <a:ext uri="{FF2B5EF4-FFF2-40B4-BE49-F238E27FC236}">
                <a16:creationId xmlns:a16="http://schemas.microsoft.com/office/drawing/2014/main" id="{C5176844-69C3-4F79-BE38-EA5BDDF4F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3">
            <a:extLst>
              <a:ext uri="{FF2B5EF4-FFF2-40B4-BE49-F238E27FC236}">
                <a16:creationId xmlns:a16="http://schemas.microsoft.com/office/drawing/2014/main" id="{41113FF5-9B84-4A89-BF52-EA3C7E01AA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195596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B9ADC8-4358-4A83-B669-3FF4775669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420625"/>
            <a:ext cx="10667998" cy="1326814"/>
          </a:xfrm>
        </p:spPr>
        <p:txBody>
          <a:bodyPr anchor="ctr">
            <a:normAutofit/>
          </a:bodyPr>
          <a:lstStyle/>
          <a:p>
            <a:r>
              <a:rPr lang="en-US" sz="5100">
                <a:solidFill>
                  <a:schemeClr val="bg1"/>
                </a:solidFill>
              </a:rPr>
              <a:t>SAFETY &amp; SECURITY REQUIREMENTS</a:t>
            </a:r>
            <a:endParaRPr lang="en-US" sz="5100" dirty="0">
              <a:solidFill>
                <a:schemeClr val="bg1"/>
              </a:solidFill>
            </a:endParaRPr>
          </a:p>
        </p:txBody>
      </p:sp>
      <p:sp>
        <p:nvSpPr>
          <p:cNvPr id="40" name="Freeform 6">
            <a:extLst>
              <a:ext uri="{FF2B5EF4-FFF2-40B4-BE49-F238E27FC236}">
                <a16:creationId xmlns:a16="http://schemas.microsoft.com/office/drawing/2014/main" id="{A101E513-AF74-4E9D-A31F-996642507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2" y="568410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graphicFrame>
        <p:nvGraphicFramePr>
          <p:cNvPr id="26" name="Content Placeholder 2">
            <a:extLst>
              <a:ext uri="{FF2B5EF4-FFF2-40B4-BE49-F238E27FC236}">
                <a16:creationId xmlns:a16="http://schemas.microsoft.com/office/drawing/2014/main" id="{22285DC7-202F-4634-A354-C261F2095DE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00528548"/>
              </p:ext>
            </p:extLst>
          </p:nvPr>
        </p:nvGraphicFramePr>
        <p:xfrm>
          <a:off x="758953" y="2606722"/>
          <a:ext cx="10671048" cy="31768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55894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C5176844-69C3-4F79-BE38-EA5BDDF4F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3862825-C012-4895-A17E-F3D1F62D89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1143293"/>
            <a:ext cx="0" cy="5714707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7BB25A96-E96A-4D45-AA98-5275E81FA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6956" y="0"/>
            <a:ext cx="7615044" cy="6858000"/>
          </a:xfrm>
          <a:custGeom>
            <a:avLst/>
            <a:gdLst>
              <a:gd name="connsiteX0" fmla="*/ 2017353 w 7615044"/>
              <a:gd name="connsiteY0" fmla="*/ 0 h 6858000"/>
              <a:gd name="connsiteX1" fmla="*/ 3903088 w 7615044"/>
              <a:gd name="connsiteY1" fmla="*/ 0 h 6858000"/>
              <a:gd name="connsiteX2" fmla="*/ 5215066 w 7615044"/>
              <a:gd name="connsiteY2" fmla="*/ 0 h 6858000"/>
              <a:gd name="connsiteX3" fmla="*/ 7615044 w 7615044"/>
              <a:gd name="connsiteY3" fmla="*/ 0 h 6858000"/>
              <a:gd name="connsiteX4" fmla="*/ 7615044 w 7615044"/>
              <a:gd name="connsiteY4" fmla="*/ 6858000 h 6858000"/>
              <a:gd name="connsiteX5" fmla="*/ 5215066 w 7615044"/>
              <a:gd name="connsiteY5" fmla="*/ 6858000 h 6858000"/>
              <a:gd name="connsiteX6" fmla="*/ 3903088 w 7615044"/>
              <a:gd name="connsiteY6" fmla="*/ 6858000 h 6858000"/>
              <a:gd name="connsiteX7" fmla="*/ 1292431 w 7615044"/>
              <a:gd name="connsiteY7" fmla="*/ 6858000 h 6858000"/>
              <a:gd name="connsiteX8" fmla="*/ 1012702 w 7615044"/>
              <a:gd name="connsiteY8" fmla="*/ 6549681 h 6858000"/>
              <a:gd name="connsiteX9" fmla="*/ 0 w 7615044"/>
              <a:gd name="connsiteY9" fmla="*/ 3723759 h 6858000"/>
              <a:gd name="connsiteX10" fmla="*/ 1955279 w 7615044"/>
              <a:gd name="connsiteY10" fmla="*/ 3986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615044" h="6858000">
                <a:moveTo>
                  <a:pt x="2017353" y="0"/>
                </a:moveTo>
                <a:lnTo>
                  <a:pt x="3903088" y="0"/>
                </a:lnTo>
                <a:lnTo>
                  <a:pt x="5215066" y="0"/>
                </a:lnTo>
                <a:lnTo>
                  <a:pt x="7615044" y="0"/>
                </a:lnTo>
                <a:lnTo>
                  <a:pt x="7615044" y="6858000"/>
                </a:lnTo>
                <a:lnTo>
                  <a:pt x="5215066" y="6858000"/>
                </a:lnTo>
                <a:lnTo>
                  <a:pt x="3903088" y="6858000"/>
                </a:lnTo>
                <a:lnTo>
                  <a:pt x="1292431" y="6858000"/>
                </a:lnTo>
                <a:lnTo>
                  <a:pt x="1012702" y="6549681"/>
                </a:lnTo>
                <a:cubicBezTo>
                  <a:pt x="380046" y="5781733"/>
                  <a:pt x="0" y="4797206"/>
                  <a:pt x="0" y="3723759"/>
                </a:cubicBezTo>
                <a:cubicBezTo>
                  <a:pt x="0" y="2190263"/>
                  <a:pt x="775604" y="838237"/>
                  <a:pt x="1955279" y="3986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Freeform 6">
            <a:extLst>
              <a:ext uri="{FF2B5EF4-FFF2-40B4-BE49-F238E27FC236}">
                <a16:creationId xmlns:a16="http://schemas.microsoft.com/office/drawing/2014/main" id="{A101E513-AF74-4E9D-A31F-996642507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3B99DAF-F382-442B-B2B6-1F02C657A2B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31501499"/>
              </p:ext>
            </p:extLst>
          </p:nvPr>
        </p:nvGraphicFramePr>
        <p:xfrm>
          <a:off x="5765962" y="972642"/>
          <a:ext cx="5664038" cy="49796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368935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1">
            <a:extLst>
              <a:ext uri="{FF2B5EF4-FFF2-40B4-BE49-F238E27FC236}">
                <a16:creationId xmlns:a16="http://schemas.microsoft.com/office/drawing/2014/main" id="{C5176844-69C3-4F79-BE38-EA5BDDF4F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75A988-5057-45A2-93C7-026ACF1E1B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3888" y="-1317256"/>
            <a:ext cx="10667998" cy="1326814"/>
          </a:xfrm>
        </p:spPr>
        <p:txBody>
          <a:bodyPr anchor="ctr">
            <a:normAutofit fontScale="90000"/>
          </a:bodyPr>
          <a:lstStyle/>
          <a:p>
            <a:r>
              <a:rPr lang="en-US" dirty="0"/>
              <a:t>ER Diagram for university database</a:t>
            </a:r>
          </a:p>
        </p:txBody>
      </p:sp>
      <p:cxnSp>
        <p:nvCxnSpPr>
          <p:cNvPr id="19" name="Straight Connector 13">
            <a:extLst>
              <a:ext uri="{FF2B5EF4-FFF2-40B4-BE49-F238E27FC236}">
                <a16:creationId xmlns:a16="http://schemas.microsoft.com/office/drawing/2014/main" id="{4D5E13B1-3A31-47C7-8474-7A3DE6006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43888" y="1976039"/>
            <a:ext cx="105156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F9F2DDAC-93D0-427F-9DFF-208D7950C8E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13"/>
          <a:stretch/>
        </p:blipFill>
        <p:spPr>
          <a:xfrm>
            <a:off x="20" y="9558"/>
            <a:ext cx="12191980" cy="6863725"/>
          </a:xfrm>
          <a:prstGeom prst="rect">
            <a:avLst/>
          </a:prstGeom>
        </p:spPr>
      </p:pic>
      <p:sp>
        <p:nvSpPr>
          <p:cNvPr id="20" name="Freeform 6">
            <a:extLst>
              <a:ext uri="{FF2B5EF4-FFF2-40B4-BE49-F238E27FC236}">
                <a16:creationId xmlns:a16="http://schemas.microsoft.com/office/drawing/2014/main" id="{A101E513-AF74-4E9D-A31F-996642507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743952"/>
      </p:ext>
    </p:extLst>
  </p:cSld>
  <p:clrMapOvr>
    <a:masterClrMapping/>
  </p:clrMapOvr>
</p:sld>
</file>

<file path=ppt/theme/theme1.xml><?xml version="1.0" encoding="utf-8"?>
<a:theme xmlns:a="http://schemas.openxmlformats.org/drawingml/2006/main" name="HeadlinesVTI">
  <a:themeElements>
    <a:clrScheme name="AnalogousFromDarkSeedLeftStep">
      <a:dk1>
        <a:srgbClr val="000000"/>
      </a:dk1>
      <a:lt1>
        <a:srgbClr val="FFFFFF"/>
      </a:lt1>
      <a:dk2>
        <a:srgbClr val="243141"/>
      </a:dk2>
      <a:lt2>
        <a:srgbClr val="E8E2E6"/>
      </a:lt2>
      <a:accent1>
        <a:srgbClr val="47B665"/>
      </a:accent1>
      <a:accent2>
        <a:srgbClr val="4DB13B"/>
      </a:accent2>
      <a:accent3>
        <a:srgbClr val="81AF45"/>
      </a:accent3>
      <a:accent4>
        <a:srgbClr val="A4A637"/>
      </a:accent4>
      <a:accent5>
        <a:srgbClr val="C3934D"/>
      </a:accent5>
      <a:accent6>
        <a:srgbClr val="B1503B"/>
      </a:accent6>
      <a:hlink>
        <a:srgbClr val="978032"/>
      </a:hlink>
      <a:folHlink>
        <a:srgbClr val="7F7F7F"/>
      </a:folHlink>
    </a:clrScheme>
    <a:fontScheme name="Custom 211">
      <a:majorFont>
        <a:latin typeface="Sitka Banner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8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6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eadlinesVTI" id="{66EB4A02-0C0F-47F1-9F48-4E6882B9F967}" vid="{F3552358-4452-4FDA-9568-4F5DA32F7A6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6605</TotalTime>
  <Words>1161</Words>
  <Application>Microsoft Office PowerPoint</Application>
  <PresentationFormat>Widescreen</PresentationFormat>
  <Paragraphs>177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4" baseType="lpstr">
      <vt:lpstr>Arial</vt:lpstr>
      <vt:lpstr>Avenir Next LT Pro</vt:lpstr>
      <vt:lpstr>Calibri</vt:lpstr>
      <vt:lpstr>Helvetica</vt:lpstr>
      <vt:lpstr>Sitka Banner</vt:lpstr>
      <vt:lpstr>Times New Roman</vt:lpstr>
      <vt:lpstr>HeadlinesVTI</vt:lpstr>
      <vt:lpstr>University Database</vt:lpstr>
      <vt:lpstr>contents</vt:lpstr>
      <vt:lpstr>Introduction</vt:lpstr>
      <vt:lpstr>OBJECTIVES</vt:lpstr>
      <vt:lpstr>SYSTEM OVERVIEW</vt:lpstr>
      <vt:lpstr>USER TYPES</vt:lpstr>
      <vt:lpstr>SAFETY &amp; SECURITY REQUIREMENTS</vt:lpstr>
      <vt:lpstr>PowerPoint Presentation</vt:lpstr>
      <vt:lpstr>ER Diagram for university database</vt:lpstr>
      <vt:lpstr>Sql code for database and student table</vt:lpstr>
      <vt:lpstr>Sql code for  Faculty table</vt:lpstr>
      <vt:lpstr>Sql database for department table</vt:lpstr>
      <vt:lpstr>Sql code for Course table</vt:lpstr>
      <vt:lpstr>Database Table design  Table-student data</vt:lpstr>
      <vt:lpstr>Database Table design  Table-Department data</vt:lpstr>
      <vt:lpstr>Database Table design  Table-Course data</vt:lpstr>
      <vt:lpstr>Database Table design for Faculty</vt:lpstr>
      <vt:lpstr>Sql connection- reference code and our database code</vt:lpstr>
      <vt:lpstr>Welcome page</vt:lpstr>
      <vt:lpstr>login page</vt:lpstr>
      <vt:lpstr>Admin</vt:lpstr>
      <vt:lpstr>PowerPoint Presentation</vt:lpstr>
      <vt:lpstr>Faculty Login page and insertion page</vt:lpstr>
      <vt:lpstr>Department  page and insertion with code</vt:lpstr>
      <vt:lpstr>Course login page and insertion with code</vt:lpstr>
      <vt:lpstr>FUTURE PLANS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University database</dc:title>
  <dc:creator>grace shalom</dc:creator>
  <cp:lastModifiedBy>Hugh-John Dunkley</cp:lastModifiedBy>
  <cp:revision>68</cp:revision>
  <dcterms:created xsi:type="dcterms:W3CDTF">2021-04-30T02:10:45Z</dcterms:created>
  <dcterms:modified xsi:type="dcterms:W3CDTF">2021-05-04T20:55:10Z</dcterms:modified>
</cp:coreProperties>
</file>